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2.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3.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4.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5.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6.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media/image5.jpg" ContentType="image/jpeg"/>
  <Override PartName="/ppt/media/image7.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76" r:id="rId2"/>
    <p:sldMasterId id="2147483847" r:id="rId3"/>
    <p:sldMasterId id="2147483906" r:id="rId4"/>
    <p:sldMasterId id="2147483977" r:id="rId5"/>
    <p:sldMasterId id="2147484036" r:id="rId6"/>
    <p:sldMasterId id="2147484152" r:id="rId7"/>
  </p:sldMasterIdLst>
  <p:notesMasterIdLst>
    <p:notesMasterId r:id="rId37"/>
  </p:notesMasterIdLst>
  <p:handoutMasterIdLst>
    <p:handoutMasterId r:id="rId38"/>
  </p:handoutMasterIdLst>
  <p:sldIdLst>
    <p:sldId id="268" r:id="rId8"/>
    <p:sldId id="362" r:id="rId9"/>
    <p:sldId id="380" r:id="rId10"/>
    <p:sldId id="363" r:id="rId11"/>
    <p:sldId id="348" r:id="rId12"/>
    <p:sldId id="349" r:id="rId13"/>
    <p:sldId id="379" r:id="rId14"/>
    <p:sldId id="373" r:id="rId15"/>
    <p:sldId id="374" r:id="rId16"/>
    <p:sldId id="381" r:id="rId17"/>
    <p:sldId id="375" r:id="rId18"/>
    <p:sldId id="376" r:id="rId19"/>
    <p:sldId id="377" r:id="rId20"/>
    <p:sldId id="378" r:id="rId21"/>
    <p:sldId id="364" r:id="rId22"/>
    <p:sldId id="372" r:id="rId23"/>
    <p:sldId id="355" r:id="rId24"/>
    <p:sldId id="354" r:id="rId25"/>
    <p:sldId id="356" r:id="rId26"/>
    <p:sldId id="357" r:id="rId27"/>
    <p:sldId id="361" r:id="rId28"/>
    <p:sldId id="365" r:id="rId29"/>
    <p:sldId id="366" r:id="rId30"/>
    <p:sldId id="367" r:id="rId31"/>
    <p:sldId id="368" r:id="rId32"/>
    <p:sldId id="369" r:id="rId33"/>
    <p:sldId id="370" r:id="rId34"/>
    <p:sldId id="371" r:id="rId35"/>
    <p:sldId id="347" r:id="rId36"/>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A00"/>
    <a:srgbClr val="FF9B00"/>
    <a:srgbClr val="2B2B2D"/>
    <a:srgbClr val="14141E"/>
    <a:srgbClr val="1E1E1E"/>
    <a:srgbClr val="0C0C0B"/>
    <a:srgbClr val="000000"/>
    <a:srgbClr val="D4BC3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49" autoAdjust="0"/>
    <p:restoredTop sz="94699" autoAdjust="0"/>
  </p:normalViewPr>
  <p:slideViewPr>
    <p:cSldViewPr snapToGrid="0" snapToObjects="1">
      <p:cViewPr varScale="1">
        <p:scale>
          <a:sx n="160" d="100"/>
          <a:sy n="160" d="100"/>
        </p:scale>
        <p:origin x="114" y="13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94277A5-1925-8E47-8109-40FB39C1ADB4}" type="datetimeFigureOut">
              <a:rPr lang="fr-FR" smtClean="0"/>
              <a:t>27/01/2022</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8768423-C0EC-5449-9896-42E40AF39D00}" type="slidenum">
              <a:rPr lang="fr-FR" smtClean="0"/>
              <a:t>‹N°›</a:t>
            </a:fld>
            <a:endParaRPr lang="fr-FR"/>
          </a:p>
        </p:txBody>
      </p:sp>
    </p:spTree>
    <p:extLst>
      <p:ext uri="{BB962C8B-B14F-4D97-AF65-F5344CB8AC3E}">
        <p14:creationId xmlns:p14="http://schemas.microsoft.com/office/powerpoint/2010/main" val="2545416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F9EB44-7DE4-7041-A044-45E69C9DD0D3}" type="datetimeFigureOut">
              <a:rPr lang="fr-FR" smtClean="0"/>
              <a:t>27/01/2022</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9B4C64-D534-7241-A1FF-D027F3B10A45}" type="slidenum">
              <a:rPr lang="fr-FR" smtClean="0"/>
              <a:t>‹N°›</a:t>
            </a:fld>
            <a:endParaRPr lang="fr-FR"/>
          </a:p>
        </p:txBody>
      </p:sp>
    </p:spTree>
    <p:extLst>
      <p:ext uri="{BB962C8B-B14F-4D97-AF65-F5344CB8AC3E}">
        <p14:creationId xmlns:p14="http://schemas.microsoft.com/office/powerpoint/2010/main" val="34157151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4"/>
            <a:ext cx="7772400" cy="1102519"/>
          </a:xfrm>
        </p:spPr>
        <p:txBody>
          <a:bodyPr>
            <a:normAutofit/>
          </a:bodyPr>
          <a:lstStyle>
            <a:lvl1pPr>
              <a:defRPr sz="3600"/>
            </a:lvl1pPr>
          </a:lstStyle>
          <a:p>
            <a:r>
              <a:rPr lang="fr-CH"/>
              <a:t>Cliquez et modifiez le titre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CH"/>
              <a:t>Cliquez pour modifier le style des sous-titres du masque</a:t>
            </a:r>
            <a:endParaRPr lang="en-US"/>
          </a:p>
        </p:txBody>
      </p:sp>
    </p:spTree>
    <p:extLst>
      <p:ext uri="{BB962C8B-B14F-4D97-AF65-F5344CB8AC3E}">
        <p14:creationId xmlns:p14="http://schemas.microsoft.com/office/powerpoint/2010/main" val="4153280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Tree>
    <p:extLst>
      <p:ext uri="{BB962C8B-B14F-4D97-AF65-F5344CB8AC3E}">
        <p14:creationId xmlns:p14="http://schemas.microsoft.com/office/powerpoint/2010/main" val="8123059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1_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36516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37"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4"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4069975"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7" y="350047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6911512"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889073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_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55"/>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55"/>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55"/>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914946"/>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914946"/>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91493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914946"/>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5354625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1_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55"/>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55"/>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55"/>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914946"/>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914946"/>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91493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914946"/>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7415568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2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2" y="1229842"/>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721538" y="1229855"/>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4" y="1229842"/>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6002687" y="1229855"/>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721538" y="2914946"/>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4"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6002687" y="2914946"/>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2353602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3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2" y="1229842"/>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721538" y="1229855"/>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4" y="1229842"/>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6002687" y="1229855"/>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721538" y="2914946"/>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4"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6002687" y="2914946"/>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2781646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_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1173171"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431551" y="2442759"/>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3"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270254" y="2442759"/>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2"/>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108957" y="2442759"/>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409620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_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1173171"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431551" y="2442759"/>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3"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270254" y="2442759"/>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2"/>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108957" y="2442759"/>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8348980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1_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916203"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539442" y="2442759"/>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1"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2642340" y="2442759"/>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4745235" y="2442759"/>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7224894" y="1229842"/>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1" name="Content Placeholder 13"/>
          <p:cNvSpPr>
            <a:spLocks noGrp="1"/>
          </p:cNvSpPr>
          <p:nvPr>
            <p:ph sz="quarter" idx="43" hasCustomPrompt="1"/>
          </p:nvPr>
        </p:nvSpPr>
        <p:spPr>
          <a:xfrm>
            <a:off x="6848133" y="2442759"/>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4527730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1_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916203"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539442" y="2442759"/>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1"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2642340" y="2442759"/>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4745235" y="2442759"/>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7224894" y="1229842"/>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1" name="Content Placeholder 13"/>
          <p:cNvSpPr>
            <a:spLocks noGrp="1"/>
          </p:cNvSpPr>
          <p:nvPr>
            <p:ph sz="quarter" idx="43" hasCustomPrompt="1"/>
          </p:nvPr>
        </p:nvSpPr>
        <p:spPr>
          <a:xfrm>
            <a:off x="6848133" y="2442759"/>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773301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3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3" y="951569"/>
            <a:ext cx="1764195" cy="2651760"/>
          </a:xfrm>
          <a:solidFill>
            <a:schemeClr val="bg1">
              <a:lumMod val="90000"/>
              <a:lumOff val="10000"/>
            </a:schemeClr>
          </a:solidFill>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93479" y="951569"/>
            <a:ext cx="1764195" cy="2651760"/>
          </a:xfrm>
          <a:solidFill>
            <a:schemeClr val="bg1">
              <a:lumMod val="90000"/>
              <a:lumOff val="10000"/>
            </a:schemeClr>
          </a:solidFill>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2600782" y="951569"/>
            <a:ext cx="1859858" cy="265176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7" name="Text Placeholder 9"/>
          <p:cNvSpPr>
            <a:spLocks noGrp="1"/>
          </p:cNvSpPr>
          <p:nvPr>
            <p:ph type="body" sz="quarter" idx="15"/>
          </p:nvPr>
        </p:nvSpPr>
        <p:spPr>
          <a:xfrm>
            <a:off x="6598342" y="951569"/>
            <a:ext cx="1859858" cy="265176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Text Placeholder 9"/>
          <p:cNvSpPr>
            <a:spLocks noGrp="1"/>
          </p:cNvSpPr>
          <p:nvPr>
            <p:ph type="body" sz="quarter" idx="16"/>
          </p:nvPr>
        </p:nvSpPr>
        <p:spPr>
          <a:xfrm>
            <a:off x="685809" y="3735439"/>
            <a:ext cx="3774839"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Text Placeholder 9"/>
          <p:cNvSpPr>
            <a:spLocks noGrp="1"/>
          </p:cNvSpPr>
          <p:nvPr>
            <p:ph type="body" sz="quarter" idx="17"/>
          </p:nvPr>
        </p:nvSpPr>
        <p:spPr>
          <a:xfrm>
            <a:off x="4693479" y="3735439"/>
            <a:ext cx="376472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889947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dirty="0"/>
          </a:p>
        </p:txBody>
      </p:sp>
      <p:sp>
        <p:nvSpPr>
          <p:cNvPr id="3"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5917543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7"/>
            <a:ext cx="7772400" cy="1102519"/>
          </a:xfrm>
        </p:spPr>
        <p:txBody>
          <a:bodyPr>
            <a:normAutofit/>
          </a:bodyPr>
          <a:lstStyle>
            <a:lvl1pPr>
              <a:defRPr sz="3600"/>
            </a:lvl1pPr>
          </a:lstStyle>
          <a:p>
            <a:r>
              <a:rPr lang="fr-CH"/>
              <a:t>Cliquez et modifiez le titre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CH"/>
              <a:t>Cliquez pour modifier le style des sous-titres du masque</a:t>
            </a:r>
            <a:endParaRPr lang="en-US"/>
          </a:p>
        </p:txBody>
      </p:sp>
    </p:spTree>
    <p:extLst>
      <p:ext uri="{BB962C8B-B14F-4D97-AF65-F5344CB8AC3E}">
        <p14:creationId xmlns:p14="http://schemas.microsoft.com/office/powerpoint/2010/main" val="4216253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7"/>
            <a:ext cx="7772400" cy="1102519"/>
          </a:xfrm>
        </p:spPr>
        <p:txBody>
          <a:bodyPr>
            <a:normAutofit/>
          </a:bodyPr>
          <a:lstStyle>
            <a:lvl1pPr>
              <a:defRPr sz="3600"/>
            </a:lvl1pPr>
          </a:lstStyle>
          <a:p>
            <a:r>
              <a:rPr lang="fr-CH"/>
              <a:t>Cliquez et modifiez le titre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CH"/>
              <a:t>Cliquez pour modifier le style des sous-titres du masque</a:t>
            </a:r>
            <a:endParaRPr lang="en-US"/>
          </a:p>
        </p:txBody>
      </p:sp>
    </p:spTree>
    <p:extLst>
      <p:ext uri="{BB962C8B-B14F-4D97-AF65-F5344CB8AC3E}">
        <p14:creationId xmlns:p14="http://schemas.microsoft.com/office/powerpoint/2010/main" val="17349207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182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7"/>
            <a:ext cx="7772400" cy="1102519"/>
          </a:xfrm>
        </p:spPr>
        <p:txBody>
          <a:bodyPr>
            <a:normAutofit/>
          </a:bodyPr>
          <a:lstStyle>
            <a:lvl1pPr>
              <a:defRPr sz="3600"/>
            </a:lvl1pPr>
          </a:lstStyle>
          <a:p>
            <a:r>
              <a:rPr lang="fr-CH"/>
              <a:t>Cliquez et modifiez le titre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CH"/>
              <a:t>Cliquez pour modifier le style des sous-titres du masque</a:t>
            </a:r>
            <a:endParaRPr lang="en-US"/>
          </a:p>
        </p:txBody>
      </p:sp>
    </p:spTree>
    <p:extLst>
      <p:ext uri="{BB962C8B-B14F-4D97-AF65-F5344CB8AC3E}">
        <p14:creationId xmlns:p14="http://schemas.microsoft.com/office/powerpoint/2010/main" val="15872565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4_Title Slide">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2569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7"/>
            <a:ext cx="7772400" cy="1102519"/>
          </a:xfrm>
        </p:spPr>
        <p:txBody>
          <a:bodyPr>
            <a:normAutofit/>
          </a:bodyPr>
          <a:lstStyle>
            <a:lvl1pPr>
              <a:defRPr sz="3600"/>
            </a:lvl1pPr>
          </a:lstStyle>
          <a:p>
            <a:r>
              <a:rPr lang="fr-CH"/>
              <a:t>Cliquez et modifiez le titre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CH"/>
              <a:t>Cliquez pour modifier le style des sous-titres du masque</a:t>
            </a:r>
            <a:endParaRPr lang="en-US"/>
          </a:p>
        </p:txBody>
      </p:sp>
    </p:spTree>
    <p:extLst>
      <p:ext uri="{BB962C8B-B14F-4D97-AF65-F5344CB8AC3E}">
        <p14:creationId xmlns:p14="http://schemas.microsoft.com/office/powerpoint/2010/main" val="35167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6_Title Slide">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8974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7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7"/>
            <a:ext cx="7772400" cy="1102519"/>
          </a:xfrm>
        </p:spPr>
        <p:txBody>
          <a:bodyPr>
            <a:normAutofit/>
          </a:bodyPr>
          <a:lstStyle>
            <a:lvl1pPr>
              <a:defRPr sz="3600"/>
            </a:lvl1pPr>
          </a:lstStyle>
          <a:p>
            <a:r>
              <a:rPr lang="fr-CH"/>
              <a:t>Cliquez et modifiez le titre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CH"/>
              <a:t>Cliquez pour modifier le style des sous-titres du masque</a:t>
            </a:r>
            <a:endParaRPr lang="en-US"/>
          </a:p>
        </p:txBody>
      </p:sp>
    </p:spTree>
    <p:extLst>
      <p:ext uri="{BB962C8B-B14F-4D97-AF65-F5344CB8AC3E}">
        <p14:creationId xmlns:p14="http://schemas.microsoft.com/office/powerpoint/2010/main" val="98521236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8_Title Slid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6059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dirty="0"/>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4191996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88063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
        <p:nvSpPr>
          <p:cNvPr id="3" name="Content Placeholder 2"/>
          <p:cNvSpPr>
            <a:spLocks noGrp="1"/>
          </p:cNvSpPr>
          <p:nvPr>
            <p:ph idx="1"/>
          </p:nvPr>
        </p:nvSpPr>
        <p:spPr>
          <a:xfrm>
            <a:off x="685800" y="1089322"/>
            <a:ext cx="7772400" cy="3470672"/>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5"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776623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dirty="0"/>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39518861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
        <p:nvSpPr>
          <p:cNvPr id="3" name="Content Placeholder 2"/>
          <p:cNvSpPr>
            <a:spLocks noGrp="1"/>
          </p:cNvSpPr>
          <p:nvPr>
            <p:ph idx="1"/>
          </p:nvPr>
        </p:nvSpPr>
        <p:spPr>
          <a:xfrm>
            <a:off x="685800" y="1089322"/>
            <a:ext cx="7772400" cy="3470672"/>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5"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209360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
        <p:nvSpPr>
          <p:cNvPr id="3" name="Content Placeholder 2"/>
          <p:cNvSpPr>
            <a:spLocks noGrp="1"/>
          </p:cNvSpPr>
          <p:nvPr>
            <p:ph sz="half" idx="1"/>
          </p:nvPr>
        </p:nvSpPr>
        <p:spPr>
          <a:xfrm>
            <a:off x="685800" y="1089321"/>
            <a:ext cx="3810000" cy="3394472"/>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4" name="Content Placeholder 3"/>
          <p:cNvSpPr>
            <a:spLocks noGrp="1"/>
          </p:cNvSpPr>
          <p:nvPr>
            <p:ph sz="half" idx="2"/>
          </p:nvPr>
        </p:nvSpPr>
        <p:spPr>
          <a:xfrm>
            <a:off x="4648200" y="1089321"/>
            <a:ext cx="3810000" cy="3394472"/>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6"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4296703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
        <p:nvSpPr>
          <p:cNvPr id="3" name="Content Placeholder 2"/>
          <p:cNvSpPr>
            <a:spLocks noGrp="1"/>
          </p:cNvSpPr>
          <p:nvPr>
            <p:ph sz="half" idx="1"/>
          </p:nvPr>
        </p:nvSpPr>
        <p:spPr>
          <a:xfrm>
            <a:off x="685800" y="914404"/>
            <a:ext cx="3810000" cy="3394472"/>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4" name="Content Placeholder 3"/>
          <p:cNvSpPr>
            <a:spLocks noGrp="1"/>
          </p:cNvSpPr>
          <p:nvPr>
            <p:ph sz="half" idx="2"/>
          </p:nvPr>
        </p:nvSpPr>
        <p:spPr>
          <a:xfrm>
            <a:off x="4648200" y="914404"/>
            <a:ext cx="3810000" cy="3394472"/>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0016116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H"/>
              <a:t>Cliquez et modifiez le titre</a:t>
            </a:r>
            <a:endParaRPr lang="en-US"/>
          </a:p>
        </p:txBody>
      </p:sp>
      <p:sp>
        <p:nvSpPr>
          <p:cNvPr id="3" name="Text Placeholder 2"/>
          <p:cNvSpPr>
            <a:spLocks noGrp="1"/>
          </p:cNvSpPr>
          <p:nvPr>
            <p:ph type="body" idx="1"/>
          </p:nvPr>
        </p:nvSpPr>
        <p:spPr>
          <a:xfrm>
            <a:off x="685800" y="529696"/>
            <a:ext cx="3811588" cy="615553"/>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CH"/>
              <a:t>Cliquez pour modifier les styles du texte du masque</a:t>
            </a:r>
          </a:p>
        </p:txBody>
      </p:sp>
      <p:sp>
        <p:nvSpPr>
          <p:cNvPr id="4" name="Content Placeholder 3"/>
          <p:cNvSpPr>
            <a:spLocks noGrp="1"/>
          </p:cNvSpPr>
          <p:nvPr>
            <p:ph sz="half" idx="2"/>
          </p:nvPr>
        </p:nvSpPr>
        <p:spPr>
          <a:xfrm>
            <a:off x="685800" y="1170214"/>
            <a:ext cx="3811588" cy="3424408"/>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5" name="Text Placeholder 4"/>
          <p:cNvSpPr>
            <a:spLocks noGrp="1"/>
          </p:cNvSpPr>
          <p:nvPr>
            <p:ph type="body" sz="quarter" idx="3"/>
          </p:nvPr>
        </p:nvSpPr>
        <p:spPr>
          <a:xfrm>
            <a:off x="4645027" y="529696"/>
            <a:ext cx="3813174" cy="615553"/>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CH"/>
              <a:t>Cliquez pour modifier les styles du texte du masque</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1439521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H"/>
              <a:t>Cliquez et modifiez le titre</a:t>
            </a:r>
            <a:endParaRPr lang="en-US"/>
          </a:p>
        </p:txBody>
      </p:sp>
      <p:sp>
        <p:nvSpPr>
          <p:cNvPr id="3" name="Text Placeholder 2"/>
          <p:cNvSpPr>
            <a:spLocks noGrp="1"/>
          </p:cNvSpPr>
          <p:nvPr>
            <p:ph type="body" idx="1"/>
          </p:nvPr>
        </p:nvSpPr>
        <p:spPr>
          <a:xfrm>
            <a:off x="685800" y="712009"/>
            <a:ext cx="3811588" cy="615553"/>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CH"/>
              <a:t>Cliquez pour modifier les styles du texte du masque</a:t>
            </a:r>
          </a:p>
        </p:txBody>
      </p:sp>
      <p:sp>
        <p:nvSpPr>
          <p:cNvPr id="4" name="Content Placeholder 3"/>
          <p:cNvSpPr>
            <a:spLocks noGrp="1"/>
          </p:cNvSpPr>
          <p:nvPr>
            <p:ph sz="half" idx="2"/>
          </p:nvPr>
        </p:nvSpPr>
        <p:spPr>
          <a:xfrm>
            <a:off x="685800" y="1352534"/>
            <a:ext cx="3811588" cy="3276623"/>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5" name="Text Placeholder 4"/>
          <p:cNvSpPr>
            <a:spLocks noGrp="1"/>
          </p:cNvSpPr>
          <p:nvPr>
            <p:ph type="body" sz="quarter" idx="3"/>
          </p:nvPr>
        </p:nvSpPr>
        <p:spPr>
          <a:xfrm>
            <a:off x="4645027" y="712009"/>
            <a:ext cx="3813174" cy="615553"/>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CH"/>
              <a:t>Cliquez pour modifier les styles du texte du masque</a:t>
            </a:r>
          </a:p>
        </p:txBody>
      </p:sp>
      <p:sp>
        <p:nvSpPr>
          <p:cNvPr id="6" name="Content Placeholder 5"/>
          <p:cNvSpPr>
            <a:spLocks noGrp="1"/>
          </p:cNvSpPr>
          <p:nvPr>
            <p:ph sz="quarter" idx="4"/>
          </p:nvPr>
        </p:nvSpPr>
        <p:spPr>
          <a:xfrm>
            <a:off x="4645027" y="1352534"/>
            <a:ext cx="3813174" cy="3276623"/>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7"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1354587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Tree>
    <p:extLst>
      <p:ext uri="{BB962C8B-B14F-4D97-AF65-F5344CB8AC3E}">
        <p14:creationId xmlns:p14="http://schemas.microsoft.com/office/powerpoint/2010/main" val="184911578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dirty="0"/>
          </a:p>
        </p:txBody>
      </p:sp>
      <p:sp>
        <p:nvSpPr>
          <p:cNvPr id="3"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969616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67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7" name="Picture Placeholder 3"/>
          <p:cNvSpPr>
            <a:spLocks noGrp="1"/>
          </p:cNvSpPr>
          <p:nvPr>
            <p:ph type="pic" sz="quarter" idx="11"/>
          </p:nvPr>
        </p:nvSpPr>
        <p:spPr>
          <a:xfrm>
            <a:off x="2286762"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4573524"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6860286"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5" name="Picture Placeholder 3"/>
          <p:cNvSpPr>
            <a:spLocks noGrp="1"/>
          </p:cNvSpPr>
          <p:nvPr>
            <p:ph type="pic" sz="quarter" idx="15"/>
          </p:nvPr>
        </p:nvSpPr>
        <p:spPr>
          <a:xfrm>
            <a:off x="0"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6" name="Picture Placeholder 3"/>
          <p:cNvSpPr>
            <a:spLocks noGrp="1"/>
          </p:cNvSpPr>
          <p:nvPr>
            <p:ph type="pic" sz="quarter" idx="16"/>
          </p:nvPr>
        </p:nvSpPr>
        <p:spPr>
          <a:xfrm>
            <a:off x="2286762"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7" name="Picture Placeholder 3"/>
          <p:cNvSpPr>
            <a:spLocks noGrp="1"/>
          </p:cNvSpPr>
          <p:nvPr>
            <p:ph type="pic" sz="quarter" idx="17"/>
          </p:nvPr>
        </p:nvSpPr>
        <p:spPr>
          <a:xfrm>
            <a:off x="4573524"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8" name="Picture Placeholder 3"/>
          <p:cNvSpPr>
            <a:spLocks noGrp="1"/>
          </p:cNvSpPr>
          <p:nvPr>
            <p:ph type="pic" sz="quarter" idx="18"/>
          </p:nvPr>
        </p:nvSpPr>
        <p:spPr>
          <a:xfrm>
            <a:off x="6860286"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30176093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7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7" name="Picture Placeholder 3"/>
          <p:cNvSpPr>
            <a:spLocks noGrp="1"/>
          </p:cNvSpPr>
          <p:nvPr>
            <p:ph type="pic" sz="quarter" idx="11"/>
          </p:nvPr>
        </p:nvSpPr>
        <p:spPr>
          <a:xfrm>
            <a:off x="2286762"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4573524"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6860286"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5" name="Picture Placeholder 3"/>
          <p:cNvSpPr>
            <a:spLocks noGrp="1"/>
          </p:cNvSpPr>
          <p:nvPr>
            <p:ph type="pic" sz="quarter" idx="15"/>
          </p:nvPr>
        </p:nvSpPr>
        <p:spPr>
          <a:xfrm>
            <a:off x="0"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6" name="Picture Placeholder 3"/>
          <p:cNvSpPr>
            <a:spLocks noGrp="1"/>
          </p:cNvSpPr>
          <p:nvPr>
            <p:ph type="pic" sz="quarter" idx="16"/>
          </p:nvPr>
        </p:nvSpPr>
        <p:spPr>
          <a:xfrm>
            <a:off x="2286762"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7" name="Picture Placeholder 3"/>
          <p:cNvSpPr>
            <a:spLocks noGrp="1"/>
          </p:cNvSpPr>
          <p:nvPr>
            <p:ph type="pic" sz="quarter" idx="17"/>
          </p:nvPr>
        </p:nvSpPr>
        <p:spPr>
          <a:xfrm>
            <a:off x="4573524"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8" name="Picture Placeholder 3"/>
          <p:cNvSpPr>
            <a:spLocks noGrp="1"/>
          </p:cNvSpPr>
          <p:nvPr>
            <p:ph type="pic" sz="quarter" idx="18"/>
          </p:nvPr>
        </p:nvSpPr>
        <p:spPr>
          <a:xfrm>
            <a:off x="6860286"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18005485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dirty="0"/>
          </a:p>
        </p:txBody>
      </p:sp>
      <p:sp>
        <p:nvSpPr>
          <p:cNvPr id="7" name="Picture Placeholder 3"/>
          <p:cNvSpPr>
            <a:spLocks noGrp="1"/>
          </p:cNvSpPr>
          <p:nvPr>
            <p:ph type="pic" sz="quarter" idx="11"/>
          </p:nvPr>
        </p:nvSpPr>
        <p:spPr>
          <a:xfrm>
            <a:off x="1828229"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3656457"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5484686"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4" name="Picture Placeholder 3"/>
          <p:cNvSpPr>
            <a:spLocks noGrp="1"/>
          </p:cNvSpPr>
          <p:nvPr>
            <p:ph type="pic" sz="quarter" idx="14"/>
          </p:nvPr>
        </p:nvSpPr>
        <p:spPr>
          <a:xfrm>
            <a:off x="7312914"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5" name="Picture Placeholder 3"/>
          <p:cNvSpPr>
            <a:spLocks noGrp="1"/>
          </p:cNvSpPr>
          <p:nvPr>
            <p:ph type="pic" sz="quarter" idx="15"/>
          </p:nvPr>
        </p:nvSpPr>
        <p:spPr>
          <a:xfrm>
            <a:off x="0"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dirty="0"/>
          </a:p>
        </p:txBody>
      </p:sp>
      <p:sp>
        <p:nvSpPr>
          <p:cNvPr id="16" name="Picture Placeholder 3"/>
          <p:cNvSpPr>
            <a:spLocks noGrp="1"/>
          </p:cNvSpPr>
          <p:nvPr>
            <p:ph type="pic" sz="quarter" idx="16"/>
          </p:nvPr>
        </p:nvSpPr>
        <p:spPr>
          <a:xfrm>
            <a:off x="1828229"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7" name="Picture Placeholder 3"/>
          <p:cNvSpPr>
            <a:spLocks noGrp="1"/>
          </p:cNvSpPr>
          <p:nvPr>
            <p:ph type="pic" sz="quarter" idx="17"/>
          </p:nvPr>
        </p:nvSpPr>
        <p:spPr>
          <a:xfrm>
            <a:off x="3656457"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8" name="Picture Placeholder 3"/>
          <p:cNvSpPr>
            <a:spLocks noGrp="1"/>
          </p:cNvSpPr>
          <p:nvPr>
            <p:ph type="pic" sz="quarter" idx="18"/>
          </p:nvPr>
        </p:nvSpPr>
        <p:spPr>
          <a:xfrm>
            <a:off x="5484686"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9" name="Picture Placeholder 3"/>
          <p:cNvSpPr>
            <a:spLocks noGrp="1"/>
          </p:cNvSpPr>
          <p:nvPr>
            <p:ph type="pic" sz="quarter" idx="19"/>
          </p:nvPr>
        </p:nvSpPr>
        <p:spPr>
          <a:xfrm>
            <a:off x="7312914"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0" name="Picture Placeholder 3"/>
          <p:cNvSpPr>
            <a:spLocks noGrp="1"/>
          </p:cNvSpPr>
          <p:nvPr>
            <p:ph type="pic" sz="quarter" idx="20"/>
          </p:nvPr>
        </p:nvSpPr>
        <p:spPr>
          <a:xfrm>
            <a:off x="0"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1" name="Picture Placeholder 3"/>
          <p:cNvSpPr>
            <a:spLocks noGrp="1"/>
          </p:cNvSpPr>
          <p:nvPr>
            <p:ph type="pic" sz="quarter" idx="21"/>
          </p:nvPr>
        </p:nvSpPr>
        <p:spPr>
          <a:xfrm>
            <a:off x="1835087"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2" name="Picture Placeholder 3"/>
          <p:cNvSpPr>
            <a:spLocks noGrp="1"/>
          </p:cNvSpPr>
          <p:nvPr>
            <p:ph type="pic" sz="quarter" idx="22"/>
          </p:nvPr>
        </p:nvSpPr>
        <p:spPr>
          <a:xfrm>
            <a:off x="3663315"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3" name="Picture Placeholder 3"/>
          <p:cNvSpPr>
            <a:spLocks noGrp="1"/>
          </p:cNvSpPr>
          <p:nvPr>
            <p:ph type="pic" sz="quarter" idx="23"/>
          </p:nvPr>
        </p:nvSpPr>
        <p:spPr>
          <a:xfrm>
            <a:off x="5491544"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4" name="Picture Placeholder 3"/>
          <p:cNvSpPr>
            <a:spLocks noGrp="1"/>
          </p:cNvSpPr>
          <p:nvPr>
            <p:ph type="pic" sz="quarter" idx="24"/>
          </p:nvPr>
        </p:nvSpPr>
        <p:spPr>
          <a:xfrm>
            <a:off x="7312914"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33431367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9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7" name="Picture Placeholder 3"/>
          <p:cNvSpPr>
            <a:spLocks noGrp="1"/>
          </p:cNvSpPr>
          <p:nvPr>
            <p:ph type="pic" sz="quarter" idx="11"/>
          </p:nvPr>
        </p:nvSpPr>
        <p:spPr>
          <a:xfrm>
            <a:off x="1521562"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3043124"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4564685"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4" name="Picture Placeholder 3"/>
          <p:cNvSpPr>
            <a:spLocks noGrp="1"/>
          </p:cNvSpPr>
          <p:nvPr>
            <p:ph type="pic" sz="quarter" idx="14"/>
          </p:nvPr>
        </p:nvSpPr>
        <p:spPr>
          <a:xfrm>
            <a:off x="7607808"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5" name="Picture Placeholder 3"/>
          <p:cNvSpPr>
            <a:spLocks noGrp="1"/>
          </p:cNvSpPr>
          <p:nvPr>
            <p:ph type="pic" sz="quarter" idx="25"/>
          </p:nvPr>
        </p:nvSpPr>
        <p:spPr>
          <a:xfrm>
            <a:off x="6086247"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8" name="Picture Placeholder 3"/>
          <p:cNvSpPr>
            <a:spLocks noGrp="1"/>
          </p:cNvSpPr>
          <p:nvPr>
            <p:ph type="pic" sz="quarter" idx="26"/>
          </p:nvPr>
        </p:nvSpPr>
        <p:spPr>
          <a:xfrm>
            <a:off x="0"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9" name="Picture Placeholder 3"/>
          <p:cNvSpPr>
            <a:spLocks noGrp="1"/>
          </p:cNvSpPr>
          <p:nvPr>
            <p:ph type="pic" sz="quarter" idx="27"/>
          </p:nvPr>
        </p:nvSpPr>
        <p:spPr>
          <a:xfrm>
            <a:off x="1521562"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0" name="Picture Placeholder 3"/>
          <p:cNvSpPr>
            <a:spLocks noGrp="1"/>
          </p:cNvSpPr>
          <p:nvPr>
            <p:ph type="pic" sz="quarter" idx="28"/>
          </p:nvPr>
        </p:nvSpPr>
        <p:spPr>
          <a:xfrm>
            <a:off x="3043124"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1" name="Picture Placeholder 3"/>
          <p:cNvSpPr>
            <a:spLocks noGrp="1"/>
          </p:cNvSpPr>
          <p:nvPr>
            <p:ph type="pic" sz="quarter" idx="29"/>
          </p:nvPr>
        </p:nvSpPr>
        <p:spPr>
          <a:xfrm>
            <a:off x="4564685"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2" name="Picture Placeholder 3"/>
          <p:cNvSpPr>
            <a:spLocks noGrp="1"/>
          </p:cNvSpPr>
          <p:nvPr>
            <p:ph type="pic" sz="quarter" idx="30"/>
          </p:nvPr>
        </p:nvSpPr>
        <p:spPr>
          <a:xfrm>
            <a:off x="7607808"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3" name="Picture Placeholder 3"/>
          <p:cNvSpPr>
            <a:spLocks noGrp="1"/>
          </p:cNvSpPr>
          <p:nvPr>
            <p:ph type="pic" sz="quarter" idx="31"/>
          </p:nvPr>
        </p:nvSpPr>
        <p:spPr>
          <a:xfrm>
            <a:off x="6086247"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4" name="Picture Placeholder 3"/>
          <p:cNvSpPr>
            <a:spLocks noGrp="1"/>
          </p:cNvSpPr>
          <p:nvPr>
            <p:ph type="pic" sz="quarter" idx="32"/>
          </p:nvPr>
        </p:nvSpPr>
        <p:spPr>
          <a:xfrm>
            <a:off x="0"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5" name="Picture Placeholder 3"/>
          <p:cNvSpPr>
            <a:spLocks noGrp="1"/>
          </p:cNvSpPr>
          <p:nvPr>
            <p:ph type="pic" sz="quarter" idx="33"/>
          </p:nvPr>
        </p:nvSpPr>
        <p:spPr>
          <a:xfrm>
            <a:off x="1521562"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6" name="Picture Placeholder 3"/>
          <p:cNvSpPr>
            <a:spLocks noGrp="1"/>
          </p:cNvSpPr>
          <p:nvPr>
            <p:ph type="pic" sz="quarter" idx="34"/>
          </p:nvPr>
        </p:nvSpPr>
        <p:spPr>
          <a:xfrm>
            <a:off x="3043124"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7" name="Picture Placeholder 3"/>
          <p:cNvSpPr>
            <a:spLocks noGrp="1"/>
          </p:cNvSpPr>
          <p:nvPr>
            <p:ph type="pic" sz="quarter" idx="35"/>
          </p:nvPr>
        </p:nvSpPr>
        <p:spPr>
          <a:xfrm>
            <a:off x="4564685"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8" name="Picture Placeholder 3"/>
          <p:cNvSpPr>
            <a:spLocks noGrp="1"/>
          </p:cNvSpPr>
          <p:nvPr>
            <p:ph type="pic" sz="quarter" idx="36"/>
          </p:nvPr>
        </p:nvSpPr>
        <p:spPr>
          <a:xfrm>
            <a:off x="7607808"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9" name="Picture Placeholder 3"/>
          <p:cNvSpPr>
            <a:spLocks noGrp="1"/>
          </p:cNvSpPr>
          <p:nvPr>
            <p:ph type="pic" sz="quarter" idx="37"/>
          </p:nvPr>
        </p:nvSpPr>
        <p:spPr>
          <a:xfrm>
            <a:off x="6086247"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0" name="Picture Placeholder 3"/>
          <p:cNvSpPr>
            <a:spLocks noGrp="1"/>
          </p:cNvSpPr>
          <p:nvPr>
            <p:ph type="pic" sz="quarter" idx="38"/>
          </p:nvPr>
        </p:nvSpPr>
        <p:spPr>
          <a:xfrm>
            <a:off x="0"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1" name="Picture Placeholder 3"/>
          <p:cNvSpPr>
            <a:spLocks noGrp="1"/>
          </p:cNvSpPr>
          <p:nvPr>
            <p:ph type="pic" sz="quarter" idx="39"/>
          </p:nvPr>
        </p:nvSpPr>
        <p:spPr>
          <a:xfrm>
            <a:off x="1521562"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2" name="Picture Placeholder 3"/>
          <p:cNvSpPr>
            <a:spLocks noGrp="1"/>
          </p:cNvSpPr>
          <p:nvPr>
            <p:ph type="pic" sz="quarter" idx="40"/>
          </p:nvPr>
        </p:nvSpPr>
        <p:spPr>
          <a:xfrm>
            <a:off x="3043124"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3" name="Picture Placeholder 3"/>
          <p:cNvSpPr>
            <a:spLocks noGrp="1"/>
          </p:cNvSpPr>
          <p:nvPr>
            <p:ph type="pic" sz="quarter" idx="41"/>
          </p:nvPr>
        </p:nvSpPr>
        <p:spPr>
          <a:xfrm>
            <a:off x="4564685"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4" name="Picture Placeholder 3"/>
          <p:cNvSpPr>
            <a:spLocks noGrp="1"/>
          </p:cNvSpPr>
          <p:nvPr>
            <p:ph type="pic" sz="quarter" idx="42"/>
          </p:nvPr>
        </p:nvSpPr>
        <p:spPr>
          <a:xfrm>
            <a:off x="7607808"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5" name="Picture Placeholder 3"/>
          <p:cNvSpPr>
            <a:spLocks noGrp="1"/>
          </p:cNvSpPr>
          <p:nvPr>
            <p:ph type="pic" sz="quarter" idx="43"/>
          </p:nvPr>
        </p:nvSpPr>
        <p:spPr>
          <a:xfrm>
            <a:off x="6086247"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10921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26670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0" name="Text Placeholder 9"/>
          <p:cNvSpPr>
            <a:spLocks noGrp="1"/>
          </p:cNvSpPr>
          <p:nvPr>
            <p:ph type="body" sz="quarter" idx="14"/>
          </p:nvPr>
        </p:nvSpPr>
        <p:spPr>
          <a:xfrm>
            <a:off x="685800" y="3735442"/>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9"/>
          <p:cNvSpPr>
            <a:spLocks noGrp="1"/>
          </p:cNvSpPr>
          <p:nvPr>
            <p:ph type="body" sz="quarter" idx="15"/>
          </p:nvPr>
        </p:nvSpPr>
        <p:spPr>
          <a:xfrm>
            <a:off x="2667000" y="3735442"/>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Text Placeholder 9"/>
          <p:cNvSpPr>
            <a:spLocks noGrp="1"/>
          </p:cNvSpPr>
          <p:nvPr>
            <p:ph type="body" sz="quarter" idx="16"/>
          </p:nvPr>
        </p:nvSpPr>
        <p:spPr>
          <a:xfrm>
            <a:off x="4648200" y="3735442"/>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Text Placeholder 9"/>
          <p:cNvSpPr>
            <a:spLocks noGrp="1"/>
          </p:cNvSpPr>
          <p:nvPr>
            <p:ph type="body" sz="quarter" idx="17"/>
          </p:nvPr>
        </p:nvSpPr>
        <p:spPr>
          <a:xfrm>
            <a:off x="6629400" y="3735442"/>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9462113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26670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0" name="Text Placeholder 9"/>
          <p:cNvSpPr>
            <a:spLocks noGrp="1"/>
          </p:cNvSpPr>
          <p:nvPr>
            <p:ph type="body" sz="quarter" idx="14"/>
          </p:nvPr>
        </p:nvSpPr>
        <p:spPr>
          <a:xfrm>
            <a:off x="685800" y="3735442"/>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9"/>
          <p:cNvSpPr>
            <a:spLocks noGrp="1"/>
          </p:cNvSpPr>
          <p:nvPr>
            <p:ph type="body" sz="quarter" idx="15"/>
          </p:nvPr>
        </p:nvSpPr>
        <p:spPr>
          <a:xfrm>
            <a:off x="2667000" y="3735442"/>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Text Placeholder 9"/>
          <p:cNvSpPr>
            <a:spLocks noGrp="1"/>
          </p:cNvSpPr>
          <p:nvPr>
            <p:ph type="body" sz="quarter" idx="16"/>
          </p:nvPr>
        </p:nvSpPr>
        <p:spPr>
          <a:xfrm>
            <a:off x="4648200" y="3735442"/>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Text Placeholder 9"/>
          <p:cNvSpPr>
            <a:spLocks noGrp="1"/>
          </p:cNvSpPr>
          <p:nvPr>
            <p:ph type="body" sz="quarter" idx="17"/>
          </p:nvPr>
        </p:nvSpPr>
        <p:spPr>
          <a:xfrm>
            <a:off x="6629400" y="3735442"/>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445649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7"/>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67"/>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67"/>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42"/>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3323844" y="3735442"/>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Text Placeholder 9"/>
          <p:cNvSpPr>
            <a:spLocks noGrp="1"/>
          </p:cNvSpPr>
          <p:nvPr>
            <p:ph type="body" sz="quarter" idx="16"/>
          </p:nvPr>
        </p:nvSpPr>
        <p:spPr>
          <a:xfrm>
            <a:off x="5961888" y="3735442"/>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9599194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7"/>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67"/>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67"/>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42"/>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3323844" y="3735442"/>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Text Placeholder 9"/>
          <p:cNvSpPr>
            <a:spLocks noGrp="1"/>
          </p:cNvSpPr>
          <p:nvPr>
            <p:ph type="body" sz="quarter" idx="16"/>
          </p:nvPr>
        </p:nvSpPr>
        <p:spPr>
          <a:xfrm>
            <a:off x="5961888" y="3735442"/>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0695991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7"/>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67"/>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42"/>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4644009" y="3735442"/>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317931907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7"/>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67"/>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42"/>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4644009" y="3735442"/>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7"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05595668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8"/>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68"/>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68"/>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68"/>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800"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6238"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6676"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7114"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654573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dirty="0"/>
          </a:p>
        </p:txBody>
      </p:sp>
      <p:sp>
        <p:nvSpPr>
          <p:cNvPr id="7" name="Picture Placeholder 3"/>
          <p:cNvSpPr>
            <a:spLocks noGrp="1"/>
          </p:cNvSpPr>
          <p:nvPr>
            <p:ph type="pic" sz="quarter" idx="11"/>
          </p:nvPr>
        </p:nvSpPr>
        <p:spPr>
          <a:xfrm>
            <a:off x="1828229"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3656457"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5484686"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4" name="Picture Placeholder 3"/>
          <p:cNvSpPr>
            <a:spLocks noGrp="1"/>
          </p:cNvSpPr>
          <p:nvPr>
            <p:ph type="pic" sz="quarter" idx="14"/>
          </p:nvPr>
        </p:nvSpPr>
        <p:spPr>
          <a:xfrm>
            <a:off x="7312914"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5" name="Picture Placeholder 3"/>
          <p:cNvSpPr>
            <a:spLocks noGrp="1"/>
          </p:cNvSpPr>
          <p:nvPr>
            <p:ph type="pic" sz="quarter" idx="15"/>
          </p:nvPr>
        </p:nvSpPr>
        <p:spPr>
          <a:xfrm>
            <a:off x="0"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dirty="0"/>
          </a:p>
        </p:txBody>
      </p:sp>
      <p:sp>
        <p:nvSpPr>
          <p:cNvPr id="16" name="Picture Placeholder 3"/>
          <p:cNvSpPr>
            <a:spLocks noGrp="1"/>
          </p:cNvSpPr>
          <p:nvPr>
            <p:ph type="pic" sz="quarter" idx="16"/>
          </p:nvPr>
        </p:nvSpPr>
        <p:spPr>
          <a:xfrm>
            <a:off x="1828229"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7" name="Picture Placeholder 3"/>
          <p:cNvSpPr>
            <a:spLocks noGrp="1"/>
          </p:cNvSpPr>
          <p:nvPr>
            <p:ph type="pic" sz="quarter" idx="17"/>
          </p:nvPr>
        </p:nvSpPr>
        <p:spPr>
          <a:xfrm>
            <a:off x="3656457"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8" name="Picture Placeholder 3"/>
          <p:cNvSpPr>
            <a:spLocks noGrp="1"/>
          </p:cNvSpPr>
          <p:nvPr>
            <p:ph type="pic" sz="quarter" idx="18"/>
          </p:nvPr>
        </p:nvSpPr>
        <p:spPr>
          <a:xfrm>
            <a:off x="5484686"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9" name="Picture Placeholder 3"/>
          <p:cNvSpPr>
            <a:spLocks noGrp="1"/>
          </p:cNvSpPr>
          <p:nvPr>
            <p:ph type="pic" sz="quarter" idx="19"/>
          </p:nvPr>
        </p:nvSpPr>
        <p:spPr>
          <a:xfrm>
            <a:off x="7312914"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0" name="Picture Placeholder 3"/>
          <p:cNvSpPr>
            <a:spLocks noGrp="1"/>
          </p:cNvSpPr>
          <p:nvPr>
            <p:ph type="pic" sz="quarter" idx="20"/>
          </p:nvPr>
        </p:nvSpPr>
        <p:spPr>
          <a:xfrm>
            <a:off x="0"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1" name="Picture Placeholder 3"/>
          <p:cNvSpPr>
            <a:spLocks noGrp="1"/>
          </p:cNvSpPr>
          <p:nvPr>
            <p:ph type="pic" sz="quarter" idx="21"/>
          </p:nvPr>
        </p:nvSpPr>
        <p:spPr>
          <a:xfrm>
            <a:off x="1828229"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2" name="Picture Placeholder 3"/>
          <p:cNvSpPr>
            <a:spLocks noGrp="1"/>
          </p:cNvSpPr>
          <p:nvPr>
            <p:ph type="pic" sz="quarter" idx="22"/>
          </p:nvPr>
        </p:nvSpPr>
        <p:spPr>
          <a:xfrm>
            <a:off x="3656457"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3" name="Picture Placeholder 3"/>
          <p:cNvSpPr>
            <a:spLocks noGrp="1"/>
          </p:cNvSpPr>
          <p:nvPr>
            <p:ph type="pic" sz="quarter" idx="23"/>
          </p:nvPr>
        </p:nvSpPr>
        <p:spPr>
          <a:xfrm>
            <a:off x="5484686"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4" name="Picture Placeholder 3"/>
          <p:cNvSpPr>
            <a:spLocks noGrp="1"/>
          </p:cNvSpPr>
          <p:nvPr>
            <p:ph type="pic" sz="quarter" idx="24"/>
          </p:nvPr>
        </p:nvSpPr>
        <p:spPr>
          <a:xfrm>
            <a:off x="7312914"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334548400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8"/>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68"/>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68"/>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68"/>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800"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6238"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6676"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7114"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4"/>
          <p:cNvSpPr>
            <a:spLocks noGrp="1"/>
          </p:cNvSpPr>
          <p:nvPr>
            <p:ph type="body" sz="quarter" idx="22"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107107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767765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4"/>
          <p:cNvSpPr>
            <a:spLocks noGrp="1"/>
          </p:cNvSpPr>
          <p:nvPr>
            <p:ph type="body" sz="quarter" idx="2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55749267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29168133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8" name="Text Placeholder 4"/>
          <p:cNvSpPr>
            <a:spLocks noGrp="1"/>
          </p:cNvSpPr>
          <p:nvPr>
            <p:ph type="body" sz="quarter" idx="2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512509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038" y="1047768"/>
            <a:ext cx="1828800" cy="1107124"/>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6238" y="1047768"/>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7438" y="1047768"/>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8638" y="1047768"/>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038" y="3537773"/>
            <a:ext cx="1831086" cy="994954"/>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5476" y="3537773"/>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5914" y="3537773"/>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6352" y="3537773"/>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Picture Placeholder 3"/>
          <p:cNvSpPr>
            <a:spLocks noGrp="1"/>
          </p:cNvSpPr>
          <p:nvPr>
            <p:ph type="pic" sz="quarter" idx="22"/>
          </p:nvPr>
        </p:nvSpPr>
        <p:spPr>
          <a:xfrm>
            <a:off x="685038" y="2292755"/>
            <a:ext cx="1828800" cy="1107124"/>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12" name="Picture Placeholder 3"/>
          <p:cNvSpPr>
            <a:spLocks noGrp="1"/>
          </p:cNvSpPr>
          <p:nvPr>
            <p:ph type="pic" sz="quarter" idx="23"/>
          </p:nvPr>
        </p:nvSpPr>
        <p:spPr>
          <a:xfrm>
            <a:off x="2666238" y="229275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3" name="Picture Placeholder 3"/>
          <p:cNvSpPr>
            <a:spLocks noGrp="1"/>
          </p:cNvSpPr>
          <p:nvPr>
            <p:ph type="pic" sz="quarter" idx="24"/>
          </p:nvPr>
        </p:nvSpPr>
        <p:spPr>
          <a:xfrm>
            <a:off x="4647438" y="229275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6628638" y="229275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Tree>
    <p:extLst>
      <p:ext uri="{BB962C8B-B14F-4D97-AF65-F5344CB8AC3E}">
        <p14:creationId xmlns:p14="http://schemas.microsoft.com/office/powerpoint/2010/main" val="20102196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038" y="1047768"/>
            <a:ext cx="1828800" cy="1107124"/>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6238" y="1047768"/>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7438" y="1047768"/>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8638" y="1047768"/>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038" y="3537773"/>
            <a:ext cx="1831086" cy="994954"/>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5476" y="3537773"/>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5914" y="3537773"/>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6352" y="3537773"/>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Picture Placeholder 3"/>
          <p:cNvSpPr>
            <a:spLocks noGrp="1"/>
          </p:cNvSpPr>
          <p:nvPr>
            <p:ph type="pic" sz="quarter" idx="22"/>
          </p:nvPr>
        </p:nvSpPr>
        <p:spPr>
          <a:xfrm>
            <a:off x="685038" y="2292755"/>
            <a:ext cx="1828800" cy="1107124"/>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12" name="Picture Placeholder 3"/>
          <p:cNvSpPr>
            <a:spLocks noGrp="1"/>
          </p:cNvSpPr>
          <p:nvPr>
            <p:ph type="pic" sz="quarter" idx="23"/>
          </p:nvPr>
        </p:nvSpPr>
        <p:spPr>
          <a:xfrm>
            <a:off x="2666238" y="229275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3" name="Picture Placeholder 3"/>
          <p:cNvSpPr>
            <a:spLocks noGrp="1"/>
          </p:cNvSpPr>
          <p:nvPr>
            <p:ph type="pic" sz="quarter" idx="24"/>
          </p:nvPr>
        </p:nvSpPr>
        <p:spPr>
          <a:xfrm>
            <a:off x="4647438" y="229275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6628638" y="229275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7" name="Text Placeholder 4"/>
          <p:cNvSpPr>
            <a:spLocks noGrp="1"/>
          </p:cNvSpPr>
          <p:nvPr>
            <p:ph type="body" sz="quarter" idx="26"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03474166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Picture Placeholder 3"/>
          <p:cNvSpPr>
            <a:spLocks noGrp="1"/>
          </p:cNvSpPr>
          <p:nvPr>
            <p:ph type="pic" sz="quarter" idx="23"/>
          </p:nvPr>
        </p:nvSpPr>
        <p:spPr>
          <a:xfrm>
            <a:off x="685800" y="2295739"/>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5" name="Picture Placeholder 3"/>
          <p:cNvSpPr>
            <a:spLocks noGrp="1"/>
          </p:cNvSpPr>
          <p:nvPr>
            <p:ph type="pic" sz="quarter" idx="24"/>
          </p:nvPr>
        </p:nvSpPr>
        <p:spPr>
          <a:xfrm>
            <a:off x="3323844" y="2295739"/>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5961888" y="2295739"/>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Tree>
    <p:extLst>
      <p:ext uri="{BB962C8B-B14F-4D97-AF65-F5344CB8AC3E}">
        <p14:creationId xmlns:p14="http://schemas.microsoft.com/office/powerpoint/2010/main" val="2748377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Picture Placeholder 3"/>
          <p:cNvSpPr>
            <a:spLocks noGrp="1"/>
          </p:cNvSpPr>
          <p:nvPr>
            <p:ph type="pic" sz="quarter" idx="23"/>
          </p:nvPr>
        </p:nvSpPr>
        <p:spPr>
          <a:xfrm>
            <a:off x="685800" y="2295739"/>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5" name="Picture Placeholder 3"/>
          <p:cNvSpPr>
            <a:spLocks noGrp="1"/>
          </p:cNvSpPr>
          <p:nvPr>
            <p:ph type="pic" sz="quarter" idx="24"/>
          </p:nvPr>
        </p:nvSpPr>
        <p:spPr>
          <a:xfrm>
            <a:off x="3323844" y="2295739"/>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5961888" y="2295739"/>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7" name="Text Placeholder 4"/>
          <p:cNvSpPr>
            <a:spLocks noGrp="1"/>
          </p:cNvSpPr>
          <p:nvPr>
            <p:ph type="body" sz="quarter" idx="26"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64178122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6946" y="1047750"/>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5152" y="1047750"/>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3528321"/>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3528321"/>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Picture Placeholder 3"/>
          <p:cNvSpPr>
            <a:spLocks noGrp="1"/>
          </p:cNvSpPr>
          <p:nvPr>
            <p:ph type="pic" sz="quarter" idx="24"/>
          </p:nvPr>
        </p:nvSpPr>
        <p:spPr>
          <a:xfrm>
            <a:off x="686946" y="2295739"/>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Picture Placeholder 3"/>
          <p:cNvSpPr>
            <a:spLocks noGrp="1"/>
          </p:cNvSpPr>
          <p:nvPr>
            <p:ph type="pic" sz="quarter" idx="25"/>
          </p:nvPr>
        </p:nvSpPr>
        <p:spPr>
          <a:xfrm>
            <a:off x="4645152" y="2295739"/>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Tree>
    <p:extLst>
      <p:ext uri="{BB962C8B-B14F-4D97-AF65-F5344CB8AC3E}">
        <p14:creationId xmlns:p14="http://schemas.microsoft.com/office/powerpoint/2010/main" val="3387010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7" name="Picture Placeholder 3"/>
          <p:cNvSpPr>
            <a:spLocks noGrp="1"/>
          </p:cNvSpPr>
          <p:nvPr>
            <p:ph type="pic" sz="quarter" idx="11"/>
          </p:nvPr>
        </p:nvSpPr>
        <p:spPr>
          <a:xfrm>
            <a:off x="1521562"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3043124"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4564685"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4" name="Picture Placeholder 3"/>
          <p:cNvSpPr>
            <a:spLocks noGrp="1"/>
          </p:cNvSpPr>
          <p:nvPr>
            <p:ph type="pic" sz="quarter" idx="14"/>
          </p:nvPr>
        </p:nvSpPr>
        <p:spPr>
          <a:xfrm>
            <a:off x="7607808"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5" name="Picture Placeholder 3"/>
          <p:cNvSpPr>
            <a:spLocks noGrp="1"/>
          </p:cNvSpPr>
          <p:nvPr>
            <p:ph type="pic" sz="quarter" idx="25"/>
          </p:nvPr>
        </p:nvSpPr>
        <p:spPr>
          <a:xfrm>
            <a:off x="6086247"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8" name="Picture Placeholder 3"/>
          <p:cNvSpPr>
            <a:spLocks noGrp="1"/>
          </p:cNvSpPr>
          <p:nvPr>
            <p:ph type="pic" sz="quarter" idx="26"/>
          </p:nvPr>
        </p:nvSpPr>
        <p:spPr>
          <a:xfrm>
            <a:off x="0"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9" name="Picture Placeholder 3"/>
          <p:cNvSpPr>
            <a:spLocks noGrp="1"/>
          </p:cNvSpPr>
          <p:nvPr>
            <p:ph type="pic" sz="quarter" idx="27"/>
          </p:nvPr>
        </p:nvSpPr>
        <p:spPr>
          <a:xfrm>
            <a:off x="1521562"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0" name="Picture Placeholder 3"/>
          <p:cNvSpPr>
            <a:spLocks noGrp="1"/>
          </p:cNvSpPr>
          <p:nvPr>
            <p:ph type="pic" sz="quarter" idx="28"/>
          </p:nvPr>
        </p:nvSpPr>
        <p:spPr>
          <a:xfrm>
            <a:off x="3043124"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1" name="Picture Placeholder 3"/>
          <p:cNvSpPr>
            <a:spLocks noGrp="1"/>
          </p:cNvSpPr>
          <p:nvPr>
            <p:ph type="pic" sz="quarter" idx="29"/>
          </p:nvPr>
        </p:nvSpPr>
        <p:spPr>
          <a:xfrm>
            <a:off x="4564685"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2" name="Picture Placeholder 3"/>
          <p:cNvSpPr>
            <a:spLocks noGrp="1"/>
          </p:cNvSpPr>
          <p:nvPr>
            <p:ph type="pic" sz="quarter" idx="30"/>
          </p:nvPr>
        </p:nvSpPr>
        <p:spPr>
          <a:xfrm>
            <a:off x="7607808"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3" name="Picture Placeholder 3"/>
          <p:cNvSpPr>
            <a:spLocks noGrp="1"/>
          </p:cNvSpPr>
          <p:nvPr>
            <p:ph type="pic" sz="quarter" idx="31"/>
          </p:nvPr>
        </p:nvSpPr>
        <p:spPr>
          <a:xfrm>
            <a:off x="6086247"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4" name="Picture Placeholder 3"/>
          <p:cNvSpPr>
            <a:spLocks noGrp="1"/>
          </p:cNvSpPr>
          <p:nvPr>
            <p:ph type="pic" sz="quarter" idx="32"/>
          </p:nvPr>
        </p:nvSpPr>
        <p:spPr>
          <a:xfrm>
            <a:off x="0"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5" name="Picture Placeholder 3"/>
          <p:cNvSpPr>
            <a:spLocks noGrp="1"/>
          </p:cNvSpPr>
          <p:nvPr>
            <p:ph type="pic" sz="quarter" idx="33"/>
          </p:nvPr>
        </p:nvSpPr>
        <p:spPr>
          <a:xfrm>
            <a:off x="1521562"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6" name="Picture Placeholder 3"/>
          <p:cNvSpPr>
            <a:spLocks noGrp="1"/>
          </p:cNvSpPr>
          <p:nvPr>
            <p:ph type="pic" sz="quarter" idx="34"/>
          </p:nvPr>
        </p:nvSpPr>
        <p:spPr>
          <a:xfrm>
            <a:off x="3043124"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7" name="Picture Placeholder 3"/>
          <p:cNvSpPr>
            <a:spLocks noGrp="1"/>
          </p:cNvSpPr>
          <p:nvPr>
            <p:ph type="pic" sz="quarter" idx="35"/>
          </p:nvPr>
        </p:nvSpPr>
        <p:spPr>
          <a:xfrm>
            <a:off x="4564685"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8" name="Picture Placeholder 3"/>
          <p:cNvSpPr>
            <a:spLocks noGrp="1"/>
          </p:cNvSpPr>
          <p:nvPr>
            <p:ph type="pic" sz="quarter" idx="36"/>
          </p:nvPr>
        </p:nvSpPr>
        <p:spPr>
          <a:xfrm>
            <a:off x="7607808"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9" name="Picture Placeholder 3"/>
          <p:cNvSpPr>
            <a:spLocks noGrp="1"/>
          </p:cNvSpPr>
          <p:nvPr>
            <p:ph type="pic" sz="quarter" idx="37"/>
          </p:nvPr>
        </p:nvSpPr>
        <p:spPr>
          <a:xfrm>
            <a:off x="6086247"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0" name="Picture Placeholder 3"/>
          <p:cNvSpPr>
            <a:spLocks noGrp="1"/>
          </p:cNvSpPr>
          <p:nvPr>
            <p:ph type="pic" sz="quarter" idx="38"/>
          </p:nvPr>
        </p:nvSpPr>
        <p:spPr>
          <a:xfrm>
            <a:off x="0"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1" name="Picture Placeholder 3"/>
          <p:cNvSpPr>
            <a:spLocks noGrp="1"/>
          </p:cNvSpPr>
          <p:nvPr>
            <p:ph type="pic" sz="quarter" idx="39"/>
          </p:nvPr>
        </p:nvSpPr>
        <p:spPr>
          <a:xfrm>
            <a:off x="1521562"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2" name="Picture Placeholder 3"/>
          <p:cNvSpPr>
            <a:spLocks noGrp="1"/>
          </p:cNvSpPr>
          <p:nvPr>
            <p:ph type="pic" sz="quarter" idx="40"/>
          </p:nvPr>
        </p:nvSpPr>
        <p:spPr>
          <a:xfrm>
            <a:off x="3043124"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3" name="Picture Placeholder 3"/>
          <p:cNvSpPr>
            <a:spLocks noGrp="1"/>
          </p:cNvSpPr>
          <p:nvPr>
            <p:ph type="pic" sz="quarter" idx="41"/>
          </p:nvPr>
        </p:nvSpPr>
        <p:spPr>
          <a:xfrm>
            <a:off x="4564685"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4" name="Picture Placeholder 3"/>
          <p:cNvSpPr>
            <a:spLocks noGrp="1"/>
          </p:cNvSpPr>
          <p:nvPr>
            <p:ph type="pic" sz="quarter" idx="42"/>
          </p:nvPr>
        </p:nvSpPr>
        <p:spPr>
          <a:xfrm>
            <a:off x="7607808"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5" name="Picture Placeholder 3"/>
          <p:cNvSpPr>
            <a:spLocks noGrp="1"/>
          </p:cNvSpPr>
          <p:nvPr>
            <p:ph type="pic" sz="quarter" idx="43"/>
          </p:nvPr>
        </p:nvSpPr>
        <p:spPr>
          <a:xfrm>
            <a:off x="6086247"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28621175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6946" y="1047750"/>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5152" y="1047750"/>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3528321"/>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3528321"/>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Picture Placeholder 3"/>
          <p:cNvSpPr>
            <a:spLocks noGrp="1"/>
          </p:cNvSpPr>
          <p:nvPr>
            <p:ph type="pic" sz="quarter" idx="24"/>
          </p:nvPr>
        </p:nvSpPr>
        <p:spPr>
          <a:xfrm>
            <a:off x="686946" y="2295739"/>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Picture Placeholder 3"/>
          <p:cNvSpPr>
            <a:spLocks noGrp="1"/>
          </p:cNvSpPr>
          <p:nvPr>
            <p:ph type="pic" sz="quarter" idx="25"/>
          </p:nvPr>
        </p:nvSpPr>
        <p:spPr>
          <a:xfrm>
            <a:off x="4645152" y="2295739"/>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2" name="Text Placeholder 4"/>
          <p:cNvSpPr>
            <a:spLocks noGrp="1"/>
          </p:cNvSpPr>
          <p:nvPr>
            <p:ph type="body" sz="quarter" idx="26"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3578439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3199582"/>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2265277"/>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2265277"/>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2265277"/>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2265277"/>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Tree>
    <p:extLst>
      <p:ext uri="{BB962C8B-B14F-4D97-AF65-F5344CB8AC3E}">
        <p14:creationId xmlns:p14="http://schemas.microsoft.com/office/powerpoint/2010/main" val="80879945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3199582"/>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2265277"/>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2265277"/>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2265277"/>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2265277"/>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8652169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3199582"/>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2573045"/>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2573045"/>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2573045"/>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Tree>
    <p:extLst>
      <p:ext uri="{BB962C8B-B14F-4D97-AF65-F5344CB8AC3E}">
        <p14:creationId xmlns:p14="http://schemas.microsoft.com/office/powerpoint/2010/main" val="386816054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3199582"/>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2573045"/>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2573045"/>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2573045"/>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95692724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3188598"/>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3188598"/>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7"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5636778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3188598"/>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3188598"/>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Tree>
    <p:extLst>
      <p:ext uri="{BB962C8B-B14F-4D97-AF65-F5344CB8AC3E}">
        <p14:creationId xmlns:p14="http://schemas.microsoft.com/office/powerpoint/2010/main" val="25279825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1048746"/>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1048746"/>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1048746"/>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1048746"/>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8" name="Content Placeholder 13"/>
          <p:cNvSpPr>
            <a:spLocks noGrp="1"/>
          </p:cNvSpPr>
          <p:nvPr>
            <p:ph sz="quarter" idx="18"/>
          </p:nvPr>
        </p:nvSpPr>
        <p:spPr>
          <a:xfrm>
            <a:off x="685800" y="3159229"/>
            <a:ext cx="1831086" cy="1285169"/>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4"/>
          </p:nvPr>
        </p:nvSpPr>
        <p:spPr>
          <a:xfrm>
            <a:off x="2666238"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0" name="Content Placeholder 13"/>
          <p:cNvSpPr>
            <a:spLocks noGrp="1"/>
          </p:cNvSpPr>
          <p:nvPr>
            <p:ph sz="quarter" idx="25"/>
          </p:nvPr>
        </p:nvSpPr>
        <p:spPr>
          <a:xfrm>
            <a:off x="4646676"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1" name="Content Placeholder 13"/>
          <p:cNvSpPr>
            <a:spLocks noGrp="1"/>
          </p:cNvSpPr>
          <p:nvPr>
            <p:ph sz="quarter" idx="26"/>
          </p:nvPr>
        </p:nvSpPr>
        <p:spPr>
          <a:xfrm>
            <a:off x="6627114"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46921614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1048746"/>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1048746"/>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1048746"/>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1048746"/>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8" name="Content Placeholder 13"/>
          <p:cNvSpPr>
            <a:spLocks noGrp="1"/>
          </p:cNvSpPr>
          <p:nvPr>
            <p:ph sz="quarter" idx="18"/>
          </p:nvPr>
        </p:nvSpPr>
        <p:spPr>
          <a:xfrm>
            <a:off x="685800" y="3159229"/>
            <a:ext cx="1831086" cy="1285169"/>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4"/>
          </p:nvPr>
        </p:nvSpPr>
        <p:spPr>
          <a:xfrm>
            <a:off x="2666238"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0" name="Content Placeholder 13"/>
          <p:cNvSpPr>
            <a:spLocks noGrp="1"/>
          </p:cNvSpPr>
          <p:nvPr>
            <p:ph sz="quarter" idx="25"/>
          </p:nvPr>
        </p:nvSpPr>
        <p:spPr>
          <a:xfrm>
            <a:off x="4646676"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1" name="Content Placeholder 13"/>
          <p:cNvSpPr>
            <a:spLocks noGrp="1"/>
          </p:cNvSpPr>
          <p:nvPr>
            <p:ph sz="quarter" idx="26"/>
          </p:nvPr>
        </p:nvSpPr>
        <p:spPr>
          <a:xfrm>
            <a:off x="6627114"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Text Placeholder 4"/>
          <p:cNvSpPr>
            <a:spLocks noGrp="1"/>
          </p:cNvSpPr>
          <p:nvPr>
            <p:ph type="body" sz="quarter" idx="27"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35557416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983051"/>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1356512"/>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1356512"/>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1356512"/>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Content Placeholder 13"/>
          <p:cNvSpPr>
            <a:spLocks noGrp="1"/>
          </p:cNvSpPr>
          <p:nvPr>
            <p:ph sz="quarter" idx="18"/>
          </p:nvPr>
        </p:nvSpPr>
        <p:spPr>
          <a:xfrm>
            <a:off x="685800"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6" name="Content Placeholder 13"/>
          <p:cNvSpPr>
            <a:spLocks noGrp="1"/>
          </p:cNvSpPr>
          <p:nvPr>
            <p:ph sz="quarter" idx="20"/>
          </p:nvPr>
        </p:nvSpPr>
        <p:spPr>
          <a:xfrm>
            <a:off x="5961888"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7" name="Text Placeholder 4"/>
          <p:cNvSpPr>
            <a:spLocks noGrp="1"/>
          </p:cNvSpPr>
          <p:nvPr>
            <p:ph type="body" sz="quarter" idx="24"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70748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2667000" y="1047750"/>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0" name="Text Placeholder 9"/>
          <p:cNvSpPr>
            <a:spLocks noGrp="1"/>
          </p:cNvSpPr>
          <p:nvPr>
            <p:ph type="body" sz="quarter" idx="14"/>
          </p:nvPr>
        </p:nvSpPr>
        <p:spPr>
          <a:xfrm>
            <a:off x="685800" y="3735439"/>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9"/>
          <p:cNvSpPr>
            <a:spLocks noGrp="1"/>
          </p:cNvSpPr>
          <p:nvPr>
            <p:ph type="body" sz="quarter" idx="15"/>
          </p:nvPr>
        </p:nvSpPr>
        <p:spPr>
          <a:xfrm>
            <a:off x="2667000" y="3735439"/>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Text Placeholder 9"/>
          <p:cNvSpPr>
            <a:spLocks noGrp="1"/>
          </p:cNvSpPr>
          <p:nvPr>
            <p:ph type="body" sz="quarter" idx="16"/>
          </p:nvPr>
        </p:nvSpPr>
        <p:spPr>
          <a:xfrm>
            <a:off x="4648200" y="3735439"/>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Text Placeholder 9"/>
          <p:cNvSpPr>
            <a:spLocks noGrp="1"/>
          </p:cNvSpPr>
          <p:nvPr>
            <p:ph type="body" sz="quarter" idx="17"/>
          </p:nvPr>
        </p:nvSpPr>
        <p:spPr>
          <a:xfrm>
            <a:off x="6629400" y="3735439"/>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4522373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983051"/>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1356512"/>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1356512"/>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1356512"/>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Content Placeholder 13"/>
          <p:cNvSpPr>
            <a:spLocks noGrp="1"/>
          </p:cNvSpPr>
          <p:nvPr>
            <p:ph sz="quarter" idx="18"/>
          </p:nvPr>
        </p:nvSpPr>
        <p:spPr>
          <a:xfrm>
            <a:off x="685800"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6" name="Content Placeholder 13"/>
          <p:cNvSpPr>
            <a:spLocks noGrp="1"/>
          </p:cNvSpPr>
          <p:nvPr>
            <p:ph sz="quarter" idx="20"/>
          </p:nvPr>
        </p:nvSpPr>
        <p:spPr>
          <a:xfrm>
            <a:off x="5961888"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9071558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1972051"/>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1972051"/>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Content Placeholder 13"/>
          <p:cNvSpPr>
            <a:spLocks noGrp="1"/>
          </p:cNvSpPr>
          <p:nvPr>
            <p:ph sz="quarter" idx="18"/>
          </p:nvPr>
        </p:nvSpPr>
        <p:spPr>
          <a:xfrm>
            <a:off x="685800"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4645152"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57928760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1972051"/>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1972051"/>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Content Placeholder 13"/>
          <p:cNvSpPr>
            <a:spLocks noGrp="1"/>
          </p:cNvSpPr>
          <p:nvPr>
            <p:ph sz="quarter" idx="18"/>
          </p:nvPr>
        </p:nvSpPr>
        <p:spPr>
          <a:xfrm>
            <a:off x="685800"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4645152"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Text Placeholder 4"/>
          <p:cNvSpPr>
            <a:spLocks noGrp="1"/>
          </p:cNvSpPr>
          <p:nvPr>
            <p:ph type="body" sz="quarter" idx="23"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5154080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4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3"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40968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5"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5590923"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7"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2" name="Content Placeholder 13"/>
          <p:cNvSpPr>
            <a:spLocks noGrp="1"/>
          </p:cNvSpPr>
          <p:nvPr>
            <p:ph sz="quarter" idx="24" hasCustomPrompt="1"/>
          </p:nvPr>
        </p:nvSpPr>
        <p:spPr>
          <a:xfrm>
            <a:off x="7772166"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4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3"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340968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5"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5590923"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7"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0" name="Content Placeholder 13"/>
          <p:cNvSpPr>
            <a:spLocks noGrp="1"/>
          </p:cNvSpPr>
          <p:nvPr>
            <p:ph sz="quarter" idx="32" hasCustomPrompt="1"/>
          </p:nvPr>
        </p:nvSpPr>
        <p:spPr>
          <a:xfrm>
            <a:off x="7772166"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4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3"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340968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5"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5590923"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7"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8" name="Content Placeholder 13"/>
          <p:cNvSpPr>
            <a:spLocks noGrp="1"/>
          </p:cNvSpPr>
          <p:nvPr>
            <p:ph sz="quarter" idx="40" hasCustomPrompt="1"/>
          </p:nvPr>
        </p:nvSpPr>
        <p:spPr>
          <a:xfrm>
            <a:off x="7772166"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8777419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4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3"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40968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5"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5590923"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7"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2" name="Content Placeholder 13"/>
          <p:cNvSpPr>
            <a:spLocks noGrp="1"/>
          </p:cNvSpPr>
          <p:nvPr>
            <p:ph sz="quarter" idx="24" hasCustomPrompt="1"/>
          </p:nvPr>
        </p:nvSpPr>
        <p:spPr>
          <a:xfrm>
            <a:off x="7772166"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4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3"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340968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5"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5590923"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7"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0" name="Content Placeholder 13"/>
          <p:cNvSpPr>
            <a:spLocks noGrp="1"/>
          </p:cNvSpPr>
          <p:nvPr>
            <p:ph sz="quarter" idx="32" hasCustomPrompt="1"/>
          </p:nvPr>
        </p:nvSpPr>
        <p:spPr>
          <a:xfrm>
            <a:off x="7772166"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4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3"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340968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5"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5590923"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7"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8" name="Content Placeholder 13"/>
          <p:cNvSpPr>
            <a:spLocks noGrp="1"/>
          </p:cNvSpPr>
          <p:nvPr>
            <p:ph sz="quarter" idx="40" hasCustomPrompt="1"/>
          </p:nvPr>
        </p:nvSpPr>
        <p:spPr>
          <a:xfrm>
            <a:off x="7772166"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4673805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36516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37"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4"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4069975"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7" y="350047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6911512"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8010400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36516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37"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4"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4069975"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7" y="350047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6911512"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8890732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59"/>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59"/>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59"/>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914949"/>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914949"/>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91493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914949"/>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53546258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59"/>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59"/>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59"/>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914949"/>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914949"/>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91493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914949"/>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74155685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2" y="1229842"/>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721538" y="1229859"/>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4" y="1229842"/>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6002688" y="1229859"/>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721538" y="2914949"/>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4"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6002688" y="2914949"/>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235360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2667000" y="1047750"/>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0" name="Text Placeholder 9"/>
          <p:cNvSpPr>
            <a:spLocks noGrp="1"/>
          </p:cNvSpPr>
          <p:nvPr>
            <p:ph type="body" sz="quarter" idx="14"/>
          </p:nvPr>
        </p:nvSpPr>
        <p:spPr>
          <a:xfrm>
            <a:off x="685800" y="3735439"/>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9"/>
          <p:cNvSpPr>
            <a:spLocks noGrp="1"/>
          </p:cNvSpPr>
          <p:nvPr>
            <p:ph type="body" sz="quarter" idx="15"/>
          </p:nvPr>
        </p:nvSpPr>
        <p:spPr>
          <a:xfrm>
            <a:off x="2667000" y="3735439"/>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Text Placeholder 9"/>
          <p:cNvSpPr>
            <a:spLocks noGrp="1"/>
          </p:cNvSpPr>
          <p:nvPr>
            <p:ph type="body" sz="quarter" idx="16"/>
          </p:nvPr>
        </p:nvSpPr>
        <p:spPr>
          <a:xfrm>
            <a:off x="4648200" y="3735439"/>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Text Placeholder 9"/>
          <p:cNvSpPr>
            <a:spLocks noGrp="1"/>
          </p:cNvSpPr>
          <p:nvPr>
            <p:ph type="body" sz="quarter" idx="17"/>
          </p:nvPr>
        </p:nvSpPr>
        <p:spPr>
          <a:xfrm>
            <a:off x="6629400" y="3735439"/>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8488999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2" y="1229842"/>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721538" y="1229859"/>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4" y="1229842"/>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6002688" y="1229859"/>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721538" y="2914949"/>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4"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6002688" y="2914949"/>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27816467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1173171"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431553" y="2442762"/>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3"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270256" y="2442762"/>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2"/>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108959" y="2442762"/>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4096209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1173171"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431553" y="2442762"/>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3"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270256" y="2442762"/>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2"/>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108959" y="2442762"/>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83489808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916203"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539442" y="2442762"/>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1"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2642340" y="2442762"/>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4745235" y="2442762"/>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7224894" y="1229842"/>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1" name="Content Placeholder 13"/>
          <p:cNvSpPr>
            <a:spLocks noGrp="1"/>
          </p:cNvSpPr>
          <p:nvPr>
            <p:ph sz="quarter" idx="43" hasCustomPrompt="1"/>
          </p:nvPr>
        </p:nvSpPr>
        <p:spPr>
          <a:xfrm>
            <a:off x="6848133" y="2442762"/>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45277304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916203"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539442" y="2442762"/>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1"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2642340" y="2442762"/>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4745235" y="2442762"/>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7224894" y="1229842"/>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1" name="Content Placeholder 13"/>
          <p:cNvSpPr>
            <a:spLocks noGrp="1"/>
          </p:cNvSpPr>
          <p:nvPr>
            <p:ph sz="quarter" idx="43" hasCustomPrompt="1"/>
          </p:nvPr>
        </p:nvSpPr>
        <p:spPr>
          <a:xfrm>
            <a:off x="6848133" y="2442762"/>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773301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8"/>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3" y="951569"/>
            <a:ext cx="1764195" cy="2651760"/>
          </a:xfrm>
          <a:solidFill>
            <a:schemeClr val="bg1">
              <a:lumMod val="90000"/>
              <a:lumOff val="10000"/>
            </a:schemeClr>
          </a:solidFill>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93479" y="951569"/>
            <a:ext cx="1764195" cy="2651760"/>
          </a:xfrm>
          <a:solidFill>
            <a:schemeClr val="bg1">
              <a:lumMod val="90000"/>
              <a:lumOff val="10000"/>
            </a:schemeClr>
          </a:solidFill>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2600782" y="951569"/>
            <a:ext cx="1859858" cy="265176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7" name="Text Placeholder 9"/>
          <p:cNvSpPr>
            <a:spLocks noGrp="1"/>
          </p:cNvSpPr>
          <p:nvPr>
            <p:ph type="body" sz="quarter" idx="15"/>
          </p:nvPr>
        </p:nvSpPr>
        <p:spPr>
          <a:xfrm>
            <a:off x="6598342" y="951569"/>
            <a:ext cx="1859858" cy="265176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Text Placeholder 9"/>
          <p:cNvSpPr>
            <a:spLocks noGrp="1"/>
          </p:cNvSpPr>
          <p:nvPr>
            <p:ph type="body" sz="quarter" idx="16"/>
          </p:nvPr>
        </p:nvSpPr>
        <p:spPr>
          <a:xfrm>
            <a:off x="685809" y="3735442"/>
            <a:ext cx="3774839"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Text Placeholder 9"/>
          <p:cNvSpPr>
            <a:spLocks noGrp="1"/>
          </p:cNvSpPr>
          <p:nvPr>
            <p:ph type="body" sz="quarter" idx="17"/>
          </p:nvPr>
        </p:nvSpPr>
        <p:spPr>
          <a:xfrm>
            <a:off x="4693479" y="3735442"/>
            <a:ext cx="376472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88994767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7" name="Picture Placeholder 3"/>
          <p:cNvSpPr>
            <a:spLocks noGrp="1"/>
          </p:cNvSpPr>
          <p:nvPr>
            <p:ph type="pic" sz="quarter" idx="11"/>
          </p:nvPr>
        </p:nvSpPr>
        <p:spPr>
          <a:xfrm>
            <a:off x="2286762"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4573524"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6860286"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5" name="Picture Placeholder 3"/>
          <p:cNvSpPr>
            <a:spLocks noGrp="1"/>
          </p:cNvSpPr>
          <p:nvPr>
            <p:ph type="pic" sz="quarter" idx="15"/>
          </p:nvPr>
        </p:nvSpPr>
        <p:spPr>
          <a:xfrm>
            <a:off x="0"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6" name="Picture Placeholder 3"/>
          <p:cNvSpPr>
            <a:spLocks noGrp="1"/>
          </p:cNvSpPr>
          <p:nvPr>
            <p:ph type="pic" sz="quarter" idx="16"/>
          </p:nvPr>
        </p:nvSpPr>
        <p:spPr>
          <a:xfrm>
            <a:off x="2286762"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7" name="Picture Placeholder 3"/>
          <p:cNvSpPr>
            <a:spLocks noGrp="1"/>
          </p:cNvSpPr>
          <p:nvPr>
            <p:ph type="pic" sz="quarter" idx="17"/>
          </p:nvPr>
        </p:nvSpPr>
        <p:spPr>
          <a:xfrm>
            <a:off x="4573524"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8" name="Picture Placeholder 3"/>
          <p:cNvSpPr>
            <a:spLocks noGrp="1"/>
          </p:cNvSpPr>
          <p:nvPr>
            <p:ph type="pic" sz="quarter" idx="18"/>
          </p:nvPr>
        </p:nvSpPr>
        <p:spPr>
          <a:xfrm>
            <a:off x="6860286"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301760934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dirty="0"/>
          </a:p>
        </p:txBody>
      </p:sp>
      <p:sp>
        <p:nvSpPr>
          <p:cNvPr id="7" name="Picture Placeholder 3"/>
          <p:cNvSpPr>
            <a:spLocks noGrp="1"/>
          </p:cNvSpPr>
          <p:nvPr>
            <p:ph type="pic" sz="quarter" idx="11"/>
          </p:nvPr>
        </p:nvSpPr>
        <p:spPr>
          <a:xfrm>
            <a:off x="1828229"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3656457"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5484686"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4" name="Picture Placeholder 3"/>
          <p:cNvSpPr>
            <a:spLocks noGrp="1"/>
          </p:cNvSpPr>
          <p:nvPr>
            <p:ph type="pic" sz="quarter" idx="14"/>
          </p:nvPr>
        </p:nvSpPr>
        <p:spPr>
          <a:xfrm>
            <a:off x="7312914"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5" name="Picture Placeholder 3"/>
          <p:cNvSpPr>
            <a:spLocks noGrp="1"/>
          </p:cNvSpPr>
          <p:nvPr>
            <p:ph type="pic" sz="quarter" idx="15"/>
          </p:nvPr>
        </p:nvSpPr>
        <p:spPr>
          <a:xfrm>
            <a:off x="0"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dirty="0"/>
          </a:p>
        </p:txBody>
      </p:sp>
      <p:sp>
        <p:nvSpPr>
          <p:cNvPr id="16" name="Picture Placeholder 3"/>
          <p:cNvSpPr>
            <a:spLocks noGrp="1"/>
          </p:cNvSpPr>
          <p:nvPr>
            <p:ph type="pic" sz="quarter" idx="16"/>
          </p:nvPr>
        </p:nvSpPr>
        <p:spPr>
          <a:xfrm>
            <a:off x="1828229"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7" name="Picture Placeholder 3"/>
          <p:cNvSpPr>
            <a:spLocks noGrp="1"/>
          </p:cNvSpPr>
          <p:nvPr>
            <p:ph type="pic" sz="quarter" idx="17"/>
          </p:nvPr>
        </p:nvSpPr>
        <p:spPr>
          <a:xfrm>
            <a:off x="3656457"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8" name="Picture Placeholder 3"/>
          <p:cNvSpPr>
            <a:spLocks noGrp="1"/>
          </p:cNvSpPr>
          <p:nvPr>
            <p:ph type="pic" sz="quarter" idx="18"/>
          </p:nvPr>
        </p:nvSpPr>
        <p:spPr>
          <a:xfrm>
            <a:off x="5484686"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9" name="Picture Placeholder 3"/>
          <p:cNvSpPr>
            <a:spLocks noGrp="1"/>
          </p:cNvSpPr>
          <p:nvPr>
            <p:ph type="pic" sz="quarter" idx="19"/>
          </p:nvPr>
        </p:nvSpPr>
        <p:spPr>
          <a:xfrm>
            <a:off x="7312914"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0" name="Picture Placeholder 3"/>
          <p:cNvSpPr>
            <a:spLocks noGrp="1"/>
          </p:cNvSpPr>
          <p:nvPr>
            <p:ph type="pic" sz="quarter" idx="20"/>
          </p:nvPr>
        </p:nvSpPr>
        <p:spPr>
          <a:xfrm>
            <a:off x="0"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1" name="Picture Placeholder 3"/>
          <p:cNvSpPr>
            <a:spLocks noGrp="1"/>
          </p:cNvSpPr>
          <p:nvPr>
            <p:ph type="pic" sz="quarter" idx="21"/>
          </p:nvPr>
        </p:nvSpPr>
        <p:spPr>
          <a:xfrm>
            <a:off x="1828229"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2" name="Picture Placeholder 3"/>
          <p:cNvSpPr>
            <a:spLocks noGrp="1"/>
          </p:cNvSpPr>
          <p:nvPr>
            <p:ph type="pic" sz="quarter" idx="22"/>
          </p:nvPr>
        </p:nvSpPr>
        <p:spPr>
          <a:xfrm>
            <a:off x="3656457"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3" name="Picture Placeholder 3"/>
          <p:cNvSpPr>
            <a:spLocks noGrp="1"/>
          </p:cNvSpPr>
          <p:nvPr>
            <p:ph type="pic" sz="quarter" idx="23"/>
          </p:nvPr>
        </p:nvSpPr>
        <p:spPr>
          <a:xfrm>
            <a:off x="5484686"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4" name="Picture Placeholder 3"/>
          <p:cNvSpPr>
            <a:spLocks noGrp="1"/>
          </p:cNvSpPr>
          <p:nvPr>
            <p:ph type="pic" sz="quarter" idx="24"/>
          </p:nvPr>
        </p:nvSpPr>
        <p:spPr>
          <a:xfrm>
            <a:off x="7312914"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334548400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7" name="Picture Placeholder 3"/>
          <p:cNvSpPr>
            <a:spLocks noGrp="1"/>
          </p:cNvSpPr>
          <p:nvPr>
            <p:ph type="pic" sz="quarter" idx="11"/>
          </p:nvPr>
        </p:nvSpPr>
        <p:spPr>
          <a:xfrm>
            <a:off x="1521562"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3043124"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4564685"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4" name="Picture Placeholder 3"/>
          <p:cNvSpPr>
            <a:spLocks noGrp="1"/>
          </p:cNvSpPr>
          <p:nvPr>
            <p:ph type="pic" sz="quarter" idx="14"/>
          </p:nvPr>
        </p:nvSpPr>
        <p:spPr>
          <a:xfrm>
            <a:off x="7607808"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5" name="Picture Placeholder 3"/>
          <p:cNvSpPr>
            <a:spLocks noGrp="1"/>
          </p:cNvSpPr>
          <p:nvPr>
            <p:ph type="pic" sz="quarter" idx="25"/>
          </p:nvPr>
        </p:nvSpPr>
        <p:spPr>
          <a:xfrm>
            <a:off x="6086247"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8" name="Picture Placeholder 3"/>
          <p:cNvSpPr>
            <a:spLocks noGrp="1"/>
          </p:cNvSpPr>
          <p:nvPr>
            <p:ph type="pic" sz="quarter" idx="26"/>
          </p:nvPr>
        </p:nvSpPr>
        <p:spPr>
          <a:xfrm>
            <a:off x="0"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9" name="Picture Placeholder 3"/>
          <p:cNvSpPr>
            <a:spLocks noGrp="1"/>
          </p:cNvSpPr>
          <p:nvPr>
            <p:ph type="pic" sz="quarter" idx="27"/>
          </p:nvPr>
        </p:nvSpPr>
        <p:spPr>
          <a:xfrm>
            <a:off x="1521562"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0" name="Picture Placeholder 3"/>
          <p:cNvSpPr>
            <a:spLocks noGrp="1"/>
          </p:cNvSpPr>
          <p:nvPr>
            <p:ph type="pic" sz="quarter" idx="28"/>
          </p:nvPr>
        </p:nvSpPr>
        <p:spPr>
          <a:xfrm>
            <a:off x="3043124"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1" name="Picture Placeholder 3"/>
          <p:cNvSpPr>
            <a:spLocks noGrp="1"/>
          </p:cNvSpPr>
          <p:nvPr>
            <p:ph type="pic" sz="quarter" idx="29"/>
          </p:nvPr>
        </p:nvSpPr>
        <p:spPr>
          <a:xfrm>
            <a:off x="4564685"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2" name="Picture Placeholder 3"/>
          <p:cNvSpPr>
            <a:spLocks noGrp="1"/>
          </p:cNvSpPr>
          <p:nvPr>
            <p:ph type="pic" sz="quarter" idx="30"/>
          </p:nvPr>
        </p:nvSpPr>
        <p:spPr>
          <a:xfrm>
            <a:off x="7607808"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3" name="Picture Placeholder 3"/>
          <p:cNvSpPr>
            <a:spLocks noGrp="1"/>
          </p:cNvSpPr>
          <p:nvPr>
            <p:ph type="pic" sz="quarter" idx="31"/>
          </p:nvPr>
        </p:nvSpPr>
        <p:spPr>
          <a:xfrm>
            <a:off x="6086247"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4" name="Picture Placeholder 3"/>
          <p:cNvSpPr>
            <a:spLocks noGrp="1"/>
          </p:cNvSpPr>
          <p:nvPr>
            <p:ph type="pic" sz="quarter" idx="32"/>
          </p:nvPr>
        </p:nvSpPr>
        <p:spPr>
          <a:xfrm>
            <a:off x="0"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5" name="Picture Placeholder 3"/>
          <p:cNvSpPr>
            <a:spLocks noGrp="1"/>
          </p:cNvSpPr>
          <p:nvPr>
            <p:ph type="pic" sz="quarter" idx="33"/>
          </p:nvPr>
        </p:nvSpPr>
        <p:spPr>
          <a:xfrm>
            <a:off x="1521562"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6" name="Picture Placeholder 3"/>
          <p:cNvSpPr>
            <a:spLocks noGrp="1"/>
          </p:cNvSpPr>
          <p:nvPr>
            <p:ph type="pic" sz="quarter" idx="34"/>
          </p:nvPr>
        </p:nvSpPr>
        <p:spPr>
          <a:xfrm>
            <a:off x="3043124"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7" name="Picture Placeholder 3"/>
          <p:cNvSpPr>
            <a:spLocks noGrp="1"/>
          </p:cNvSpPr>
          <p:nvPr>
            <p:ph type="pic" sz="quarter" idx="35"/>
          </p:nvPr>
        </p:nvSpPr>
        <p:spPr>
          <a:xfrm>
            <a:off x="4564685"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8" name="Picture Placeholder 3"/>
          <p:cNvSpPr>
            <a:spLocks noGrp="1"/>
          </p:cNvSpPr>
          <p:nvPr>
            <p:ph type="pic" sz="quarter" idx="36"/>
          </p:nvPr>
        </p:nvSpPr>
        <p:spPr>
          <a:xfrm>
            <a:off x="7607808"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9" name="Picture Placeholder 3"/>
          <p:cNvSpPr>
            <a:spLocks noGrp="1"/>
          </p:cNvSpPr>
          <p:nvPr>
            <p:ph type="pic" sz="quarter" idx="37"/>
          </p:nvPr>
        </p:nvSpPr>
        <p:spPr>
          <a:xfrm>
            <a:off x="6086247"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0" name="Picture Placeholder 3"/>
          <p:cNvSpPr>
            <a:spLocks noGrp="1"/>
          </p:cNvSpPr>
          <p:nvPr>
            <p:ph type="pic" sz="quarter" idx="38"/>
          </p:nvPr>
        </p:nvSpPr>
        <p:spPr>
          <a:xfrm>
            <a:off x="0"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1" name="Picture Placeholder 3"/>
          <p:cNvSpPr>
            <a:spLocks noGrp="1"/>
          </p:cNvSpPr>
          <p:nvPr>
            <p:ph type="pic" sz="quarter" idx="39"/>
          </p:nvPr>
        </p:nvSpPr>
        <p:spPr>
          <a:xfrm>
            <a:off x="1521562"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2" name="Picture Placeholder 3"/>
          <p:cNvSpPr>
            <a:spLocks noGrp="1"/>
          </p:cNvSpPr>
          <p:nvPr>
            <p:ph type="pic" sz="quarter" idx="40"/>
          </p:nvPr>
        </p:nvSpPr>
        <p:spPr>
          <a:xfrm>
            <a:off x="3043124"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3" name="Picture Placeholder 3"/>
          <p:cNvSpPr>
            <a:spLocks noGrp="1"/>
          </p:cNvSpPr>
          <p:nvPr>
            <p:ph type="pic" sz="quarter" idx="41"/>
          </p:nvPr>
        </p:nvSpPr>
        <p:spPr>
          <a:xfrm>
            <a:off x="4564685"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4" name="Picture Placeholder 3"/>
          <p:cNvSpPr>
            <a:spLocks noGrp="1"/>
          </p:cNvSpPr>
          <p:nvPr>
            <p:ph type="pic" sz="quarter" idx="42"/>
          </p:nvPr>
        </p:nvSpPr>
        <p:spPr>
          <a:xfrm>
            <a:off x="7607808"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5" name="Picture Placeholder 3"/>
          <p:cNvSpPr>
            <a:spLocks noGrp="1"/>
          </p:cNvSpPr>
          <p:nvPr>
            <p:ph type="pic" sz="quarter" idx="43"/>
          </p:nvPr>
        </p:nvSpPr>
        <p:spPr>
          <a:xfrm>
            <a:off x="6086247"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286211751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9"/>
            <a:ext cx="7772400" cy="1102519"/>
          </a:xfrm>
        </p:spPr>
        <p:txBody>
          <a:bodyPr>
            <a:normAutofit/>
          </a:bodyPr>
          <a:lstStyle>
            <a:lvl1pPr>
              <a:defRPr sz="3600"/>
            </a:lvl1pPr>
          </a:lstStyle>
          <a:p>
            <a:r>
              <a:rPr lang="fr-CH"/>
              <a:t>Cliquez et modifiez le titre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CH"/>
              <a:t>Cliquez pour modifier le style des sous-titres du masque</a:t>
            </a:r>
            <a:endParaRPr lang="en-US"/>
          </a:p>
        </p:txBody>
      </p:sp>
    </p:spTree>
    <p:extLst>
      <p:ext uri="{BB962C8B-B14F-4D97-AF65-F5344CB8AC3E}">
        <p14:creationId xmlns:p14="http://schemas.microsoft.com/office/powerpoint/2010/main" val="4153280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4"/>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64"/>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64"/>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39"/>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3323844" y="3735439"/>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Text Placeholder 9"/>
          <p:cNvSpPr>
            <a:spLocks noGrp="1"/>
          </p:cNvSpPr>
          <p:nvPr>
            <p:ph type="body" sz="quarter" idx="16"/>
          </p:nvPr>
        </p:nvSpPr>
        <p:spPr>
          <a:xfrm>
            <a:off x="5961888" y="3735439"/>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91024534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dirty="0"/>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71759463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
        <p:nvSpPr>
          <p:cNvPr id="3" name="Content Placeholder 2"/>
          <p:cNvSpPr>
            <a:spLocks noGrp="1"/>
          </p:cNvSpPr>
          <p:nvPr>
            <p:ph idx="1"/>
          </p:nvPr>
        </p:nvSpPr>
        <p:spPr>
          <a:xfrm>
            <a:off x="685800" y="1089322"/>
            <a:ext cx="7772400" cy="3470672"/>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5"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86956427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dirty="0"/>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63266323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
        <p:nvSpPr>
          <p:cNvPr id="3" name="Content Placeholder 2"/>
          <p:cNvSpPr>
            <a:spLocks noGrp="1"/>
          </p:cNvSpPr>
          <p:nvPr>
            <p:ph idx="1"/>
          </p:nvPr>
        </p:nvSpPr>
        <p:spPr>
          <a:xfrm>
            <a:off x="685800" y="1089322"/>
            <a:ext cx="7772400" cy="3470672"/>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5"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0064256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
        <p:nvSpPr>
          <p:cNvPr id="3" name="Content Placeholder 2"/>
          <p:cNvSpPr>
            <a:spLocks noGrp="1"/>
          </p:cNvSpPr>
          <p:nvPr>
            <p:ph sz="half" idx="1"/>
          </p:nvPr>
        </p:nvSpPr>
        <p:spPr>
          <a:xfrm>
            <a:off x="685800" y="1089321"/>
            <a:ext cx="3810000" cy="3394472"/>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4" name="Content Placeholder 3"/>
          <p:cNvSpPr>
            <a:spLocks noGrp="1"/>
          </p:cNvSpPr>
          <p:nvPr>
            <p:ph sz="half" idx="2"/>
          </p:nvPr>
        </p:nvSpPr>
        <p:spPr>
          <a:xfrm>
            <a:off x="4648200" y="1089321"/>
            <a:ext cx="3810000" cy="3394472"/>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6"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0792956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
        <p:nvSpPr>
          <p:cNvPr id="3" name="Content Placeholder 2"/>
          <p:cNvSpPr>
            <a:spLocks noGrp="1"/>
          </p:cNvSpPr>
          <p:nvPr>
            <p:ph sz="half" idx="1"/>
          </p:nvPr>
        </p:nvSpPr>
        <p:spPr>
          <a:xfrm>
            <a:off x="685800" y="914404"/>
            <a:ext cx="3810000" cy="3394472"/>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4" name="Content Placeholder 3"/>
          <p:cNvSpPr>
            <a:spLocks noGrp="1"/>
          </p:cNvSpPr>
          <p:nvPr>
            <p:ph sz="half" idx="2"/>
          </p:nvPr>
        </p:nvSpPr>
        <p:spPr>
          <a:xfrm>
            <a:off x="4648200" y="914404"/>
            <a:ext cx="3810000" cy="3394472"/>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329907269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H"/>
              <a:t>Cliquez et modifiez le titre</a:t>
            </a:r>
            <a:endParaRPr lang="en-US"/>
          </a:p>
        </p:txBody>
      </p:sp>
      <p:sp>
        <p:nvSpPr>
          <p:cNvPr id="3" name="Text Placeholder 2"/>
          <p:cNvSpPr>
            <a:spLocks noGrp="1"/>
          </p:cNvSpPr>
          <p:nvPr>
            <p:ph type="body" idx="1"/>
          </p:nvPr>
        </p:nvSpPr>
        <p:spPr>
          <a:xfrm>
            <a:off x="685800" y="529698"/>
            <a:ext cx="3811588" cy="615553"/>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CH"/>
              <a:t>Cliquez pour modifier les styles du texte du masque</a:t>
            </a:r>
          </a:p>
        </p:txBody>
      </p:sp>
      <p:sp>
        <p:nvSpPr>
          <p:cNvPr id="4" name="Content Placeholder 3"/>
          <p:cNvSpPr>
            <a:spLocks noGrp="1"/>
          </p:cNvSpPr>
          <p:nvPr>
            <p:ph sz="half" idx="2"/>
          </p:nvPr>
        </p:nvSpPr>
        <p:spPr>
          <a:xfrm>
            <a:off x="685800" y="1170214"/>
            <a:ext cx="3811588" cy="3424408"/>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5" name="Text Placeholder 4"/>
          <p:cNvSpPr>
            <a:spLocks noGrp="1"/>
          </p:cNvSpPr>
          <p:nvPr>
            <p:ph type="body" sz="quarter" idx="3"/>
          </p:nvPr>
        </p:nvSpPr>
        <p:spPr>
          <a:xfrm>
            <a:off x="4645027" y="529698"/>
            <a:ext cx="3813174" cy="615553"/>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CH"/>
              <a:t>Cliquez pour modifier les styles du texte du masque</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42965803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H"/>
              <a:t>Cliquez et modifiez le titre</a:t>
            </a:r>
            <a:endParaRPr lang="en-US"/>
          </a:p>
        </p:txBody>
      </p:sp>
      <p:sp>
        <p:nvSpPr>
          <p:cNvPr id="3" name="Text Placeholder 2"/>
          <p:cNvSpPr>
            <a:spLocks noGrp="1"/>
          </p:cNvSpPr>
          <p:nvPr>
            <p:ph type="body" idx="1"/>
          </p:nvPr>
        </p:nvSpPr>
        <p:spPr>
          <a:xfrm>
            <a:off x="685800" y="712011"/>
            <a:ext cx="3811588" cy="615553"/>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CH"/>
              <a:t>Cliquez pour modifier les styles du texte du masque</a:t>
            </a:r>
          </a:p>
        </p:txBody>
      </p:sp>
      <p:sp>
        <p:nvSpPr>
          <p:cNvPr id="4" name="Content Placeholder 3"/>
          <p:cNvSpPr>
            <a:spLocks noGrp="1"/>
          </p:cNvSpPr>
          <p:nvPr>
            <p:ph sz="half" idx="2"/>
          </p:nvPr>
        </p:nvSpPr>
        <p:spPr>
          <a:xfrm>
            <a:off x="685800" y="1352534"/>
            <a:ext cx="3811588" cy="3276623"/>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5" name="Text Placeholder 4"/>
          <p:cNvSpPr>
            <a:spLocks noGrp="1"/>
          </p:cNvSpPr>
          <p:nvPr>
            <p:ph type="body" sz="quarter" idx="3"/>
          </p:nvPr>
        </p:nvSpPr>
        <p:spPr>
          <a:xfrm>
            <a:off x="4645027" y="712011"/>
            <a:ext cx="3813174" cy="615553"/>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CH"/>
              <a:t>Cliquez pour modifier les styles du texte du masque</a:t>
            </a:r>
          </a:p>
        </p:txBody>
      </p:sp>
      <p:sp>
        <p:nvSpPr>
          <p:cNvPr id="6" name="Content Placeholder 5"/>
          <p:cNvSpPr>
            <a:spLocks noGrp="1"/>
          </p:cNvSpPr>
          <p:nvPr>
            <p:ph sz="quarter" idx="4"/>
          </p:nvPr>
        </p:nvSpPr>
        <p:spPr>
          <a:xfrm>
            <a:off x="4645027" y="1352534"/>
            <a:ext cx="3813174" cy="3276623"/>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7"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65649806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Tree>
    <p:extLst>
      <p:ext uri="{BB962C8B-B14F-4D97-AF65-F5344CB8AC3E}">
        <p14:creationId xmlns:p14="http://schemas.microsoft.com/office/powerpoint/2010/main" val="81230590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dirty="0"/>
          </a:p>
        </p:txBody>
      </p:sp>
      <p:sp>
        <p:nvSpPr>
          <p:cNvPr id="3"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591754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4"/>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64"/>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64"/>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39"/>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3323844" y="3735439"/>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Text Placeholder 9"/>
          <p:cNvSpPr>
            <a:spLocks noGrp="1"/>
          </p:cNvSpPr>
          <p:nvPr>
            <p:ph type="body" sz="quarter" idx="16"/>
          </p:nvPr>
        </p:nvSpPr>
        <p:spPr>
          <a:xfrm>
            <a:off x="5961888" y="3735439"/>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23486926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88063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7" name="Picture Placeholder 3"/>
          <p:cNvSpPr>
            <a:spLocks noGrp="1"/>
          </p:cNvSpPr>
          <p:nvPr>
            <p:ph type="pic" sz="quarter" idx="11"/>
          </p:nvPr>
        </p:nvSpPr>
        <p:spPr>
          <a:xfrm>
            <a:off x="2286762"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4573524"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6860286"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5" name="Picture Placeholder 3"/>
          <p:cNvSpPr>
            <a:spLocks noGrp="1"/>
          </p:cNvSpPr>
          <p:nvPr>
            <p:ph type="pic" sz="quarter" idx="15"/>
          </p:nvPr>
        </p:nvSpPr>
        <p:spPr>
          <a:xfrm>
            <a:off x="0"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6" name="Picture Placeholder 3"/>
          <p:cNvSpPr>
            <a:spLocks noGrp="1"/>
          </p:cNvSpPr>
          <p:nvPr>
            <p:ph type="pic" sz="quarter" idx="16"/>
          </p:nvPr>
        </p:nvSpPr>
        <p:spPr>
          <a:xfrm>
            <a:off x="2286762"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7" name="Picture Placeholder 3"/>
          <p:cNvSpPr>
            <a:spLocks noGrp="1"/>
          </p:cNvSpPr>
          <p:nvPr>
            <p:ph type="pic" sz="quarter" idx="17"/>
          </p:nvPr>
        </p:nvSpPr>
        <p:spPr>
          <a:xfrm>
            <a:off x="4573524"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8" name="Picture Placeholder 3"/>
          <p:cNvSpPr>
            <a:spLocks noGrp="1"/>
          </p:cNvSpPr>
          <p:nvPr>
            <p:ph type="pic" sz="quarter" idx="18"/>
          </p:nvPr>
        </p:nvSpPr>
        <p:spPr>
          <a:xfrm>
            <a:off x="6860286"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301760934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dirty="0"/>
          </a:p>
        </p:txBody>
      </p:sp>
      <p:sp>
        <p:nvSpPr>
          <p:cNvPr id="7" name="Picture Placeholder 3"/>
          <p:cNvSpPr>
            <a:spLocks noGrp="1"/>
          </p:cNvSpPr>
          <p:nvPr>
            <p:ph type="pic" sz="quarter" idx="11"/>
          </p:nvPr>
        </p:nvSpPr>
        <p:spPr>
          <a:xfrm>
            <a:off x="1828229"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3656457"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5484686"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4" name="Picture Placeholder 3"/>
          <p:cNvSpPr>
            <a:spLocks noGrp="1"/>
          </p:cNvSpPr>
          <p:nvPr>
            <p:ph type="pic" sz="quarter" idx="14"/>
          </p:nvPr>
        </p:nvSpPr>
        <p:spPr>
          <a:xfrm>
            <a:off x="7312914"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5" name="Picture Placeholder 3"/>
          <p:cNvSpPr>
            <a:spLocks noGrp="1"/>
          </p:cNvSpPr>
          <p:nvPr>
            <p:ph type="pic" sz="quarter" idx="15"/>
          </p:nvPr>
        </p:nvSpPr>
        <p:spPr>
          <a:xfrm>
            <a:off x="0"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dirty="0"/>
          </a:p>
        </p:txBody>
      </p:sp>
      <p:sp>
        <p:nvSpPr>
          <p:cNvPr id="16" name="Picture Placeholder 3"/>
          <p:cNvSpPr>
            <a:spLocks noGrp="1"/>
          </p:cNvSpPr>
          <p:nvPr>
            <p:ph type="pic" sz="quarter" idx="16"/>
          </p:nvPr>
        </p:nvSpPr>
        <p:spPr>
          <a:xfrm>
            <a:off x="1828229"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7" name="Picture Placeholder 3"/>
          <p:cNvSpPr>
            <a:spLocks noGrp="1"/>
          </p:cNvSpPr>
          <p:nvPr>
            <p:ph type="pic" sz="quarter" idx="17"/>
          </p:nvPr>
        </p:nvSpPr>
        <p:spPr>
          <a:xfrm>
            <a:off x="3656457"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8" name="Picture Placeholder 3"/>
          <p:cNvSpPr>
            <a:spLocks noGrp="1"/>
          </p:cNvSpPr>
          <p:nvPr>
            <p:ph type="pic" sz="quarter" idx="18"/>
          </p:nvPr>
        </p:nvSpPr>
        <p:spPr>
          <a:xfrm>
            <a:off x="5484686"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9" name="Picture Placeholder 3"/>
          <p:cNvSpPr>
            <a:spLocks noGrp="1"/>
          </p:cNvSpPr>
          <p:nvPr>
            <p:ph type="pic" sz="quarter" idx="19"/>
          </p:nvPr>
        </p:nvSpPr>
        <p:spPr>
          <a:xfrm>
            <a:off x="7312914"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0" name="Picture Placeholder 3"/>
          <p:cNvSpPr>
            <a:spLocks noGrp="1"/>
          </p:cNvSpPr>
          <p:nvPr>
            <p:ph type="pic" sz="quarter" idx="20"/>
          </p:nvPr>
        </p:nvSpPr>
        <p:spPr>
          <a:xfrm>
            <a:off x="0"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1" name="Picture Placeholder 3"/>
          <p:cNvSpPr>
            <a:spLocks noGrp="1"/>
          </p:cNvSpPr>
          <p:nvPr>
            <p:ph type="pic" sz="quarter" idx="21"/>
          </p:nvPr>
        </p:nvSpPr>
        <p:spPr>
          <a:xfrm>
            <a:off x="1828229"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2" name="Picture Placeholder 3"/>
          <p:cNvSpPr>
            <a:spLocks noGrp="1"/>
          </p:cNvSpPr>
          <p:nvPr>
            <p:ph type="pic" sz="quarter" idx="22"/>
          </p:nvPr>
        </p:nvSpPr>
        <p:spPr>
          <a:xfrm>
            <a:off x="3656457"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3" name="Picture Placeholder 3"/>
          <p:cNvSpPr>
            <a:spLocks noGrp="1"/>
          </p:cNvSpPr>
          <p:nvPr>
            <p:ph type="pic" sz="quarter" idx="23"/>
          </p:nvPr>
        </p:nvSpPr>
        <p:spPr>
          <a:xfrm>
            <a:off x="5484686"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4" name="Picture Placeholder 3"/>
          <p:cNvSpPr>
            <a:spLocks noGrp="1"/>
          </p:cNvSpPr>
          <p:nvPr>
            <p:ph type="pic" sz="quarter" idx="24"/>
          </p:nvPr>
        </p:nvSpPr>
        <p:spPr>
          <a:xfrm>
            <a:off x="7312914"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334548400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7" name="Picture Placeholder 3"/>
          <p:cNvSpPr>
            <a:spLocks noGrp="1"/>
          </p:cNvSpPr>
          <p:nvPr>
            <p:ph type="pic" sz="quarter" idx="11"/>
          </p:nvPr>
        </p:nvSpPr>
        <p:spPr>
          <a:xfrm>
            <a:off x="1521562"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3043124"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4564685"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4" name="Picture Placeholder 3"/>
          <p:cNvSpPr>
            <a:spLocks noGrp="1"/>
          </p:cNvSpPr>
          <p:nvPr>
            <p:ph type="pic" sz="quarter" idx="14"/>
          </p:nvPr>
        </p:nvSpPr>
        <p:spPr>
          <a:xfrm>
            <a:off x="7607808"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5" name="Picture Placeholder 3"/>
          <p:cNvSpPr>
            <a:spLocks noGrp="1"/>
          </p:cNvSpPr>
          <p:nvPr>
            <p:ph type="pic" sz="quarter" idx="25"/>
          </p:nvPr>
        </p:nvSpPr>
        <p:spPr>
          <a:xfrm>
            <a:off x="6086247"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8" name="Picture Placeholder 3"/>
          <p:cNvSpPr>
            <a:spLocks noGrp="1"/>
          </p:cNvSpPr>
          <p:nvPr>
            <p:ph type="pic" sz="quarter" idx="26"/>
          </p:nvPr>
        </p:nvSpPr>
        <p:spPr>
          <a:xfrm>
            <a:off x="0"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9" name="Picture Placeholder 3"/>
          <p:cNvSpPr>
            <a:spLocks noGrp="1"/>
          </p:cNvSpPr>
          <p:nvPr>
            <p:ph type="pic" sz="quarter" idx="27"/>
          </p:nvPr>
        </p:nvSpPr>
        <p:spPr>
          <a:xfrm>
            <a:off x="1521562"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0" name="Picture Placeholder 3"/>
          <p:cNvSpPr>
            <a:spLocks noGrp="1"/>
          </p:cNvSpPr>
          <p:nvPr>
            <p:ph type="pic" sz="quarter" idx="28"/>
          </p:nvPr>
        </p:nvSpPr>
        <p:spPr>
          <a:xfrm>
            <a:off x="3043124"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1" name="Picture Placeholder 3"/>
          <p:cNvSpPr>
            <a:spLocks noGrp="1"/>
          </p:cNvSpPr>
          <p:nvPr>
            <p:ph type="pic" sz="quarter" idx="29"/>
          </p:nvPr>
        </p:nvSpPr>
        <p:spPr>
          <a:xfrm>
            <a:off x="4564685"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2" name="Picture Placeholder 3"/>
          <p:cNvSpPr>
            <a:spLocks noGrp="1"/>
          </p:cNvSpPr>
          <p:nvPr>
            <p:ph type="pic" sz="quarter" idx="30"/>
          </p:nvPr>
        </p:nvSpPr>
        <p:spPr>
          <a:xfrm>
            <a:off x="7607808"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3" name="Picture Placeholder 3"/>
          <p:cNvSpPr>
            <a:spLocks noGrp="1"/>
          </p:cNvSpPr>
          <p:nvPr>
            <p:ph type="pic" sz="quarter" idx="31"/>
          </p:nvPr>
        </p:nvSpPr>
        <p:spPr>
          <a:xfrm>
            <a:off x="6086247"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4" name="Picture Placeholder 3"/>
          <p:cNvSpPr>
            <a:spLocks noGrp="1"/>
          </p:cNvSpPr>
          <p:nvPr>
            <p:ph type="pic" sz="quarter" idx="32"/>
          </p:nvPr>
        </p:nvSpPr>
        <p:spPr>
          <a:xfrm>
            <a:off x="0"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5" name="Picture Placeholder 3"/>
          <p:cNvSpPr>
            <a:spLocks noGrp="1"/>
          </p:cNvSpPr>
          <p:nvPr>
            <p:ph type="pic" sz="quarter" idx="33"/>
          </p:nvPr>
        </p:nvSpPr>
        <p:spPr>
          <a:xfrm>
            <a:off x="1521562"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6" name="Picture Placeholder 3"/>
          <p:cNvSpPr>
            <a:spLocks noGrp="1"/>
          </p:cNvSpPr>
          <p:nvPr>
            <p:ph type="pic" sz="quarter" idx="34"/>
          </p:nvPr>
        </p:nvSpPr>
        <p:spPr>
          <a:xfrm>
            <a:off x="3043124"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7" name="Picture Placeholder 3"/>
          <p:cNvSpPr>
            <a:spLocks noGrp="1"/>
          </p:cNvSpPr>
          <p:nvPr>
            <p:ph type="pic" sz="quarter" idx="35"/>
          </p:nvPr>
        </p:nvSpPr>
        <p:spPr>
          <a:xfrm>
            <a:off x="4564685"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8" name="Picture Placeholder 3"/>
          <p:cNvSpPr>
            <a:spLocks noGrp="1"/>
          </p:cNvSpPr>
          <p:nvPr>
            <p:ph type="pic" sz="quarter" idx="36"/>
          </p:nvPr>
        </p:nvSpPr>
        <p:spPr>
          <a:xfrm>
            <a:off x="7607808"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9" name="Picture Placeholder 3"/>
          <p:cNvSpPr>
            <a:spLocks noGrp="1"/>
          </p:cNvSpPr>
          <p:nvPr>
            <p:ph type="pic" sz="quarter" idx="37"/>
          </p:nvPr>
        </p:nvSpPr>
        <p:spPr>
          <a:xfrm>
            <a:off x="6086247"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0" name="Picture Placeholder 3"/>
          <p:cNvSpPr>
            <a:spLocks noGrp="1"/>
          </p:cNvSpPr>
          <p:nvPr>
            <p:ph type="pic" sz="quarter" idx="38"/>
          </p:nvPr>
        </p:nvSpPr>
        <p:spPr>
          <a:xfrm>
            <a:off x="0"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1" name="Picture Placeholder 3"/>
          <p:cNvSpPr>
            <a:spLocks noGrp="1"/>
          </p:cNvSpPr>
          <p:nvPr>
            <p:ph type="pic" sz="quarter" idx="39"/>
          </p:nvPr>
        </p:nvSpPr>
        <p:spPr>
          <a:xfrm>
            <a:off x="1521562"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2" name="Picture Placeholder 3"/>
          <p:cNvSpPr>
            <a:spLocks noGrp="1"/>
          </p:cNvSpPr>
          <p:nvPr>
            <p:ph type="pic" sz="quarter" idx="40"/>
          </p:nvPr>
        </p:nvSpPr>
        <p:spPr>
          <a:xfrm>
            <a:off x="3043124"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3" name="Picture Placeholder 3"/>
          <p:cNvSpPr>
            <a:spLocks noGrp="1"/>
          </p:cNvSpPr>
          <p:nvPr>
            <p:ph type="pic" sz="quarter" idx="41"/>
          </p:nvPr>
        </p:nvSpPr>
        <p:spPr>
          <a:xfrm>
            <a:off x="4564685"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4" name="Picture Placeholder 3"/>
          <p:cNvSpPr>
            <a:spLocks noGrp="1"/>
          </p:cNvSpPr>
          <p:nvPr>
            <p:ph type="pic" sz="quarter" idx="42"/>
          </p:nvPr>
        </p:nvSpPr>
        <p:spPr>
          <a:xfrm>
            <a:off x="7607808"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5" name="Picture Placeholder 3"/>
          <p:cNvSpPr>
            <a:spLocks noGrp="1"/>
          </p:cNvSpPr>
          <p:nvPr>
            <p:ph type="pic" sz="quarter" idx="43"/>
          </p:nvPr>
        </p:nvSpPr>
        <p:spPr>
          <a:xfrm>
            <a:off x="6086247"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286211751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2667000" y="1047750"/>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0" name="Text Placeholder 9"/>
          <p:cNvSpPr>
            <a:spLocks noGrp="1"/>
          </p:cNvSpPr>
          <p:nvPr>
            <p:ph type="body" sz="quarter" idx="14"/>
          </p:nvPr>
        </p:nvSpPr>
        <p:spPr>
          <a:xfrm>
            <a:off x="685800" y="3735443"/>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9"/>
          <p:cNvSpPr>
            <a:spLocks noGrp="1"/>
          </p:cNvSpPr>
          <p:nvPr>
            <p:ph type="body" sz="quarter" idx="15"/>
          </p:nvPr>
        </p:nvSpPr>
        <p:spPr>
          <a:xfrm>
            <a:off x="2667000" y="3735443"/>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Text Placeholder 9"/>
          <p:cNvSpPr>
            <a:spLocks noGrp="1"/>
          </p:cNvSpPr>
          <p:nvPr>
            <p:ph type="body" sz="quarter" idx="16"/>
          </p:nvPr>
        </p:nvSpPr>
        <p:spPr>
          <a:xfrm>
            <a:off x="4648200" y="3735443"/>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Text Placeholder 9"/>
          <p:cNvSpPr>
            <a:spLocks noGrp="1"/>
          </p:cNvSpPr>
          <p:nvPr>
            <p:ph type="body" sz="quarter" idx="17"/>
          </p:nvPr>
        </p:nvSpPr>
        <p:spPr>
          <a:xfrm>
            <a:off x="6629400" y="3735443"/>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4522373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2667000" y="1047750"/>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0" name="Text Placeholder 9"/>
          <p:cNvSpPr>
            <a:spLocks noGrp="1"/>
          </p:cNvSpPr>
          <p:nvPr>
            <p:ph type="body" sz="quarter" idx="14"/>
          </p:nvPr>
        </p:nvSpPr>
        <p:spPr>
          <a:xfrm>
            <a:off x="685800" y="3735443"/>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9"/>
          <p:cNvSpPr>
            <a:spLocks noGrp="1"/>
          </p:cNvSpPr>
          <p:nvPr>
            <p:ph type="body" sz="quarter" idx="15"/>
          </p:nvPr>
        </p:nvSpPr>
        <p:spPr>
          <a:xfrm>
            <a:off x="2667000" y="3735443"/>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Text Placeholder 9"/>
          <p:cNvSpPr>
            <a:spLocks noGrp="1"/>
          </p:cNvSpPr>
          <p:nvPr>
            <p:ph type="body" sz="quarter" idx="16"/>
          </p:nvPr>
        </p:nvSpPr>
        <p:spPr>
          <a:xfrm>
            <a:off x="4648200" y="3735443"/>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Text Placeholder 9"/>
          <p:cNvSpPr>
            <a:spLocks noGrp="1"/>
          </p:cNvSpPr>
          <p:nvPr>
            <p:ph type="body" sz="quarter" idx="17"/>
          </p:nvPr>
        </p:nvSpPr>
        <p:spPr>
          <a:xfrm>
            <a:off x="6629400" y="3735443"/>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8488999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9"/>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69"/>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69"/>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43"/>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3323844" y="3735443"/>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Text Placeholder 9"/>
          <p:cNvSpPr>
            <a:spLocks noGrp="1"/>
          </p:cNvSpPr>
          <p:nvPr>
            <p:ph type="body" sz="quarter" idx="16"/>
          </p:nvPr>
        </p:nvSpPr>
        <p:spPr>
          <a:xfrm>
            <a:off x="5961888" y="3735443"/>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91024534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9"/>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69"/>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69"/>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43"/>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3323844" y="3735443"/>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Text Placeholder 9"/>
          <p:cNvSpPr>
            <a:spLocks noGrp="1"/>
          </p:cNvSpPr>
          <p:nvPr>
            <p:ph type="body" sz="quarter" idx="16"/>
          </p:nvPr>
        </p:nvSpPr>
        <p:spPr>
          <a:xfrm>
            <a:off x="5961888" y="3735443"/>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23486926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9"/>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69"/>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43"/>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4644009" y="3735443"/>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26075896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9"/>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69"/>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43"/>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4644009" y="3735443"/>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7"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606727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dirty="0"/>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7175946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4"/>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64"/>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39"/>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4644009" y="3735439"/>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26075896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9"/>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69"/>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69"/>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69"/>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800"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6238"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6676"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7114"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84909718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9"/>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69"/>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69"/>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69"/>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800"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6238"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6676"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7114"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4"/>
          <p:cNvSpPr>
            <a:spLocks noGrp="1"/>
          </p:cNvSpPr>
          <p:nvPr>
            <p:ph type="body" sz="quarter" idx="22"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6489678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351755737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4"/>
          <p:cNvSpPr>
            <a:spLocks noGrp="1"/>
          </p:cNvSpPr>
          <p:nvPr>
            <p:ph type="body" sz="quarter" idx="2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83626075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338064146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8" name="Text Placeholder 4"/>
          <p:cNvSpPr>
            <a:spLocks noGrp="1"/>
          </p:cNvSpPr>
          <p:nvPr>
            <p:ph type="body" sz="quarter" idx="2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38698525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038" y="1047769"/>
            <a:ext cx="1828800" cy="1107124"/>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6238" y="1047769"/>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7438" y="1047769"/>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8638" y="1047769"/>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038" y="3537774"/>
            <a:ext cx="1831086" cy="994954"/>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5476" y="3537774"/>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5914" y="3537774"/>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6352" y="3537774"/>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Picture Placeholder 3"/>
          <p:cNvSpPr>
            <a:spLocks noGrp="1"/>
          </p:cNvSpPr>
          <p:nvPr>
            <p:ph type="pic" sz="quarter" idx="22"/>
          </p:nvPr>
        </p:nvSpPr>
        <p:spPr>
          <a:xfrm>
            <a:off x="685038" y="2292755"/>
            <a:ext cx="1828800" cy="1107124"/>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12" name="Picture Placeholder 3"/>
          <p:cNvSpPr>
            <a:spLocks noGrp="1"/>
          </p:cNvSpPr>
          <p:nvPr>
            <p:ph type="pic" sz="quarter" idx="23"/>
          </p:nvPr>
        </p:nvSpPr>
        <p:spPr>
          <a:xfrm>
            <a:off x="2666238" y="2292755"/>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3" name="Picture Placeholder 3"/>
          <p:cNvSpPr>
            <a:spLocks noGrp="1"/>
          </p:cNvSpPr>
          <p:nvPr>
            <p:ph type="pic" sz="quarter" idx="24"/>
          </p:nvPr>
        </p:nvSpPr>
        <p:spPr>
          <a:xfrm>
            <a:off x="4647438" y="2292755"/>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6628638" y="2292755"/>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Tree>
    <p:extLst>
      <p:ext uri="{BB962C8B-B14F-4D97-AF65-F5344CB8AC3E}">
        <p14:creationId xmlns:p14="http://schemas.microsoft.com/office/powerpoint/2010/main" val="74049327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038" y="1047769"/>
            <a:ext cx="1828800" cy="1107124"/>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6238" y="1047769"/>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7438" y="1047769"/>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8638" y="1047769"/>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038" y="3537774"/>
            <a:ext cx="1831086" cy="994954"/>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5476" y="3537774"/>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5914" y="3537774"/>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6352" y="3537774"/>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Picture Placeholder 3"/>
          <p:cNvSpPr>
            <a:spLocks noGrp="1"/>
          </p:cNvSpPr>
          <p:nvPr>
            <p:ph type="pic" sz="quarter" idx="22"/>
          </p:nvPr>
        </p:nvSpPr>
        <p:spPr>
          <a:xfrm>
            <a:off x="685038" y="2292755"/>
            <a:ext cx="1828800" cy="1107124"/>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12" name="Picture Placeholder 3"/>
          <p:cNvSpPr>
            <a:spLocks noGrp="1"/>
          </p:cNvSpPr>
          <p:nvPr>
            <p:ph type="pic" sz="quarter" idx="23"/>
          </p:nvPr>
        </p:nvSpPr>
        <p:spPr>
          <a:xfrm>
            <a:off x="2666238" y="2292755"/>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3" name="Picture Placeholder 3"/>
          <p:cNvSpPr>
            <a:spLocks noGrp="1"/>
          </p:cNvSpPr>
          <p:nvPr>
            <p:ph type="pic" sz="quarter" idx="24"/>
          </p:nvPr>
        </p:nvSpPr>
        <p:spPr>
          <a:xfrm>
            <a:off x="4647438" y="2292755"/>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6628638" y="2292755"/>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7" name="Text Placeholder 4"/>
          <p:cNvSpPr>
            <a:spLocks noGrp="1"/>
          </p:cNvSpPr>
          <p:nvPr>
            <p:ph type="body" sz="quarter" idx="26"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63106348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Picture Placeholder 3"/>
          <p:cNvSpPr>
            <a:spLocks noGrp="1"/>
          </p:cNvSpPr>
          <p:nvPr>
            <p:ph type="pic" sz="quarter" idx="23"/>
          </p:nvPr>
        </p:nvSpPr>
        <p:spPr>
          <a:xfrm>
            <a:off x="685800" y="2295739"/>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5" name="Picture Placeholder 3"/>
          <p:cNvSpPr>
            <a:spLocks noGrp="1"/>
          </p:cNvSpPr>
          <p:nvPr>
            <p:ph type="pic" sz="quarter" idx="24"/>
          </p:nvPr>
        </p:nvSpPr>
        <p:spPr>
          <a:xfrm>
            <a:off x="3323844" y="2295739"/>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5961888" y="2295739"/>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Tree>
    <p:extLst>
      <p:ext uri="{BB962C8B-B14F-4D97-AF65-F5344CB8AC3E}">
        <p14:creationId xmlns:p14="http://schemas.microsoft.com/office/powerpoint/2010/main" val="66610692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Picture Placeholder 3"/>
          <p:cNvSpPr>
            <a:spLocks noGrp="1"/>
          </p:cNvSpPr>
          <p:nvPr>
            <p:ph type="pic" sz="quarter" idx="23"/>
          </p:nvPr>
        </p:nvSpPr>
        <p:spPr>
          <a:xfrm>
            <a:off x="685800" y="2295739"/>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5" name="Picture Placeholder 3"/>
          <p:cNvSpPr>
            <a:spLocks noGrp="1"/>
          </p:cNvSpPr>
          <p:nvPr>
            <p:ph type="pic" sz="quarter" idx="24"/>
          </p:nvPr>
        </p:nvSpPr>
        <p:spPr>
          <a:xfrm>
            <a:off x="3323844" y="2295739"/>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5961888" y="2295739"/>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7" name="Text Placeholder 4"/>
          <p:cNvSpPr>
            <a:spLocks noGrp="1"/>
          </p:cNvSpPr>
          <p:nvPr>
            <p:ph type="body" sz="quarter" idx="26"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713201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4"/>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64"/>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39"/>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4644009" y="3735439"/>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7"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60672788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6946" y="1047750"/>
            <a:ext cx="381419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5152" y="1047750"/>
            <a:ext cx="381419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3528323"/>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3528323"/>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Picture Placeholder 3"/>
          <p:cNvSpPr>
            <a:spLocks noGrp="1"/>
          </p:cNvSpPr>
          <p:nvPr>
            <p:ph type="pic" sz="quarter" idx="24"/>
          </p:nvPr>
        </p:nvSpPr>
        <p:spPr>
          <a:xfrm>
            <a:off x="686946" y="2295739"/>
            <a:ext cx="381419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Picture Placeholder 3"/>
          <p:cNvSpPr>
            <a:spLocks noGrp="1"/>
          </p:cNvSpPr>
          <p:nvPr>
            <p:ph type="pic" sz="quarter" idx="25"/>
          </p:nvPr>
        </p:nvSpPr>
        <p:spPr>
          <a:xfrm>
            <a:off x="4645152" y="2295739"/>
            <a:ext cx="381419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Tree>
    <p:extLst>
      <p:ext uri="{BB962C8B-B14F-4D97-AF65-F5344CB8AC3E}">
        <p14:creationId xmlns:p14="http://schemas.microsoft.com/office/powerpoint/2010/main" val="157713989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6946" y="1047750"/>
            <a:ext cx="381419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5152" y="1047750"/>
            <a:ext cx="381419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3528323"/>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3528323"/>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Picture Placeholder 3"/>
          <p:cNvSpPr>
            <a:spLocks noGrp="1"/>
          </p:cNvSpPr>
          <p:nvPr>
            <p:ph type="pic" sz="quarter" idx="24"/>
          </p:nvPr>
        </p:nvSpPr>
        <p:spPr>
          <a:xfrm>
            <a:off x="686946" y="2295739"/>
            <a:ext cx="381419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Picture Placeholder 3"/>
          <p:cNvSpPr>
            <a:spLocks noGrp="1"/>
          </p:cNvSpPr>
          <p:nvPr>
            <p:ph type="pic" sz="quarter" idx="25"/>
          </p:nvPr>
        </p:nvSpPr>
        <p:spPr>
          <a:xfrm>
            <a:off x="4645152" y="2295739"/>
            <a:ext cx="381419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2" name="Text Placeholder 4"/>
          <p:cNvSpPr>
            <a:spLocks noGrp="1"/>
          </p:cNvSpPr>
          <p:nvPr>
            <p:ph type="body" sz="quarter" idx="26"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09238442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3199582"/>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2265279"/>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2265279"/>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2265279"/>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2265279"/>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Tree>
    <p:extLst>
      <p:ext uri="{BB962C8B-B14F-4D97-AF65-F5344CB8AC3E}">
        <p14:creationId xmlns:p14="http://schemas.microsoft.com/office/powerpoint/2010/main" val="284719878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3199582"/>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2265279"/>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2265279"/>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2265279"/>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2265279"/>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78362084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3199582"/>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2573046"/>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2573046"/>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2573046"/>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Tree>
    <p:extLst>
      <p:ext uri="{BB962C8B-B14F-4D97-AF65-F5344CB8AC3E}">
        <p14:creationId xmlns:p14="http://schemas.microsoft.com/office/powerpoint/2010/main" val="366861941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3199582"/>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2573046"/>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2573046"/>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2573046"/>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20407625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3188600"/>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3188600"/>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7"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99790899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3188600"/>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3188600"/>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Tree>
    <p:extLst>
      <p:ext uri="{BB962C8B-B14F-4D97-AF65-F5344CB8AC3E}">
        <p14:creationId xmlns:p14="http://schemas.microsoft.com/office/powerpoint/2010/main" val="88402445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1048748"/>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1048748"/>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1048748"/>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1048748"/>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8" name="Content Placeholder 13"/>
          <p:cNvSpPr>
            <a:spLocks noGrp="1"/>
          </p:cNvSpPr>
          <p:nvPr>
            <p:ph sz="quarter" idx="18"/>
          </p:nvPr>
        </p:nvSpPr>
        <p:spPr>
          <a:xfrm>
            <a:off x="685800" y="3159229"/>
            <a:ext cx="1831086" cy="1285169"/>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4"/>
          </p:nvPr>
        </p:nvSpPr>
        <p:spPr>
          <a:xfrm>
            <a:off x="2666238"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0" name="Content Placeholder 13"/>
          <p:cNvSpPr>
            <a:spLocks noGrp="1"/>
          </p:cNvSpPr>
          <p:nvPr>
            <p:ph sz="quarter" idx="25"/>
          </p:nvPr>
        </p:nvSpPr>
        <p:spPr>
          <a:xfrm>
            <a:off x="4646676"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1" name="Content Placeholder 13"/>
          <p:cNvSpPr>
            <a:spLocks noGrp="1"/>
          </p:cNvSpPr>
          <p:nvPr>
            <p:ph sz="quarter" idx="26"/>
          </p:nvPr>
        </p:nvSpPr>
        <p:spPr>
          <a:xfrm>
            <a:off x="6627114"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83194657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1048748"/>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1048748"/>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1048748"/>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1048748"/>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8" name="Content Placeholder 13"/>
          <p:cNvSpPr>
            <a:spLocks noGrp="1"/>
          </p:cNvSpPr>
          <p:nvPr>
            <p:ph sz="quarter" idx="18"/>
          </p:nvPr>
        </p:nvSpPr>
        <p:spPr>
          <a:xfrm>
            <a:off x="685800" y="3159229"/>
            <a:ext cx="1831086" cy="1285169"/>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4"/>
          </p:nvPr>
        </p:nvSpPr>
        <p:spPr>
          <a:xfrm>
            <a:off x="2666238"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0" name="Content Placeholder 13"/>
          <p:cNvSpPr>
            <a:spLocks noGrp="1"/>
          </p:cNvSpPr>
          <p:nvPr>
            <p:ph sz="quarter" idx="25"/>
          </p:nvPr>
        </p:nvSpPr>
        <p:spPr>
          <a:xfrm>
            <a:off x="4646676"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1" name="Content Placeholder 13"/>
          <p:cNvSpPr>
            <a:spLocks noGrp="1"/>
          </p:cNvSpPr>
          <p:nvPr>
            <p:ph sz="quarter" idx="26"/>
          </p:nvPr>
        </p:nvSpPr>
        <p:spPr>
          <a:xfrm>
            <a:off x="6627114"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Text Placeholder 4"/>
          <p:cNvSpPr>
            <a:spLocks noGrp="1"/>
          </p:cNvSpPr>
          <p:nvPr>
            <p:ph type="body" sz="quarter" idx="27"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79669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5"/>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65"/>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65"/>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65"/>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800"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6238"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6676"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7114"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84909718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983051"/>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1356512"/>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1356512"/>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1356512"/>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Content Placeholder 13"/>
          <p:cNvSpPr>
            <a:spLocks noGrp="1"/>
          </p:cNvSpPr>
          <p:nvPr>
            <p:ph sz="quarter" idx="18"/>
          </p:nvPr>
        </p:nvSpPr>
        <p:spPr>
          <a:xfrm>
            <a:off x="685800"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6" name="Content Placeholder 13"/>
          <p:cNvSpPr>
            <a:spLocks noGrp="1"/>
          </p:cNvSpPr>
          <p:nvPr>
            <p:ph sz="quarter" idx="20"/>
          </p:nvPr>
        </p:nvSpPr>
        <p:spPr>
          <a:xfrm>
            <a:off x="5961888"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7" name="Text Placeholder 4"/>
          <p:cNvSpPr>
            <a:spLocks noGrp="1"/>
          </p:cNvSpPr>
          <p:nvPr>
            <p:ph type="body" sz="quarter" idx="24"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6215813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983051"/>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1356512"/>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1356512"/>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1356512"/>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Content Placeholder 13"/>
          <p:cNvSpPr>
            <a:spLocks noGrp="1"/>
          </p:cNvSpPr>
          <p:nvPr>
            <p:ph sz="quarter" idx="18"/>
          </p:nvPr>
        </p:nvSpPr>
        <p:spPr>
          <a:xfrm>
            <a:off x="685800"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6" name="Content Placeholder 13"/>
          <p:cNvSpPr>
            <a:spLocks noGrp="1"/>
          </p:cNvSpPr>
          <p:nvPr>
            <p:ph sz="quarter" idx="20"/>
          </p:nvPr>
        </p:nvSpPr>
        <p:spPr>
          <a:xfrm>
            <a:off x="5961888"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403465536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1972051"/>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1972051"/>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Content Placeholder 13"/>
          <p:cNvSpPr>
            <a:spLocks noGrp="1"/>
          </p:cNvSpPr>
          <p:nvPr>
            <p:ph sz="quarter" idx="18"/>
          </p:nvPr>
        </p:nvSpPr>
        <p:spPr>
          <a:xfrm>
            <a:off x="685800"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4645152"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01551650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1972051"/>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1972051"/>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Content Placeholder 13"/>
          <p:cNvSpPr>
            <a:spLocks noGrp="1"/>
          </p:cNvSpPr>
          <p:nvPr>
            <p:ph sz="quarter" idx="18"/>
          </p:nvPr>
        </p:nvSpPr>
        <p:spPr>
          <a:xfrm>
            <a:off x="685800"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4645152"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Text Placeholder 4"/>
          <p:cNvSpPr>
            <a:spLocks noGrp="1"/>
          </p:cNvSpPr>
          <p:nvPr>
            <p:ph type="body" sz="quarter" idx="23"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4281277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4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3"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40968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5"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5590923"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7"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2" name="Content Placeholder 13"/>
          <p:cNvSpPr>
            <a:spLocks noGrp="1"/>
          </p:cNvSpPr>
          <p:nvPr>
            <p:ph sz="quarter" idx="24" hasCustomPrompt="1"/>
          </p:nvPr>
        </p:nvSpPr>
        <p:spPr>
          <a:xfrm>
            <a:off x="7772166"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4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3"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340968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5"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5590923"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7"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0" name="Content Placeholder 13"/>
          <p:cNvSpPr>
            <a:spLocks noGrp="1"/>
          </p:cNvSpPr>
          <p:nvPr>
            <p:ph sz="quarter" idx="32" hasCustomPrompt="1"/>
          </p:nvPr>
        </p:nvSpPr>
        <p:spPr>
          <a:xfrm>
            <a:off x="7772166"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4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340968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5"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5590923"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8" name="Content Placeholder 13"/>
          <p:cNvSpPr>
            <a:spLocks noGrp="1"/>
          </p:cNvSpPr>
          <p:nvPr>
            <p:ph sz="quarter" idx="40" hasCustomPrompt="1"/>
          </p:nvPr>
        </p:nvSpPr>
        <p:spPr>
          <a:xfrm>
            <a:off x="7772166"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33064904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4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3"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40968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5"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5590923"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7"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2" name="Content Placeholder 13"/>
          <p:cNvSpPr>
            <a:spLocks noGrp="1"/>
          </p:cNvSpPr>
          <p:nvPr>
            <p:ph sz="quarter" idx="24" hasCustomPrompt="1"/>
          </p:nvPr>
        </p:nvSpPr>
        <p:spPr>
          <a:xfrm>
            <a:off x="7772166"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4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3"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340968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5"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5590923"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7"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0" name="Content Placeholder 13"/>
          <p:cNvSpPr>
            <a:spLocks noGrp="1"/>
          </p:cNvSpPr>
          <p:nvPr>
            <p:ph sz="quarter" idx="32" hasCustomPrompt="1"/>
          </p:nvPr>
        </p:nvSpPr>
        <p:spPr>
          <a:xfrm>
            <a:off x="7772166"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4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340968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5"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5590923"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8" name="Content Placeholder 13"/>
          <p:cNvSpPr>
            <a:spLocks noGrp="1"/>
          </p:cNvSpPr>
          <p:nvPr>
            <p:ph sz="quarter" idx="40" hasCustomPrompt="1"/>
          </p:nvPr>
        </p:nvSpPr>
        <p:spPr>
          <a:xfrm>
            <a:off x="7772166"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3808962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37"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4069975"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7"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6911512"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39957860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37"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4069975"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7"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6911512"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3419808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6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6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6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91495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91495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91493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91495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30326587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6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6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6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91495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91495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91493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91495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643299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5"/>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65"/>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65"/>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65"/>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800"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6238"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6676"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7114"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4"/>
          <p:cNvSpPr>
            <a:spLocks noGrp="1"/>
          </p:cNvSpPr>
          <p:nvPr>
            <p:ph type="body" sz="quarter" idx="22"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6489678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2" y="1229842"/>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721538" y="1229860"/>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4" y="1229842"/>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6002690" y="1229860"/>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721538" y="2914950"/>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4"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6002690" y="2914950"/>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7825308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2" y="1229842"/>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721538" y="1229860"/>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4" y="1229842"/>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6002690" y="1229860"/>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721538" y="2914950"/>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4"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6002690" y="2914950"/>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99439107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1173171"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431554" y="2442763"/>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3"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270257" y="2442763"/>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2"/>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108960" y="2442763"/>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62807749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1173171"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431554" y="2442763"/>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3"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270257" y="2442763"/>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2"/>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108960" y="2442763"/>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69626356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916203"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539442" y="2442763"/>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1"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2642340" y="2442763"/>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4745235" y="2442763"/>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7224894" y="1229842"/>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1" name="Content Placeholder 13"/>
          <p:cNvSpPr>
            <a:spLocks noGrp="1"/>
          </p:cNvSpPr>
          <p:nvPr>
            <p:ph sz="quarter" idx="43" hasCustomPrompt="1"/>
          </p:nvPr>
        </p:nvSpPr>
        <p:spPr>
          <a:xfrm>
            <a:off x="6848133" y="2442763"/>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93760829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916203"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539442" y="2442763"/>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1"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2642340" y="2442763"/>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4745235" y="2442763"/>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7224894" y="1229842"/>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1" name="Content Placeholder 13"/>
          <p:cNvSpPr>
            <a:spLocks noGrp="1"/>
          </p:cNvSpPr>
          <p:nvPr>
            <p:ph sz="quarter" idx="43" hasCustomPrompt="1"/>
          </p:nvPr>
        </p:nvSpPr>
        <p:spPr>
          <a:xfrm>
            <a:off x="6848133" y="2442763"/>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4552547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90"/>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3" y="951569"/>
            <a:ext cx="1764195" cy="2651760"/>
          </a:xfrm>
          <a:solidFill>
            <a:schemeClr val="bg1">
              <a:lumMod val="95000"/>
            </a:schemeClr>
          </a:solidFill>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93479" y="951569"/>
            <a:ext cx="1764195" cy="2651760"/>
          </a:xfrm>
          <a:solidFill>
            <a:schemeClr val="bg1">
              <a:lumMod val="95000"/>
            </a:schemeClr>
          </a:solidFill>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2600782" y="951569"/>
            <a:ext cx="1859858" cy="265176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7" name="Text Placeholder 9"/>
          <p:cNvSpPr>
            <a:spLocks noGrp="1"/>
          </p:cNvSpPr>
          <p:nvPr>
            <p:ph type="body" sz="quarter" idx="15"/>
          </p:nvPr>
        </p:nvSpPr>
        <p:spPr>
          <a:xfrm>
            <a:off x="6598342" y="951569"/>
            <a:ext cx="1859858" cy="265176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Text Placeholder 9"/>
          <p:cNvSpPr>
            <a:spLocks noGrp="1"/>
          </p:cNvSpPr>
          <p:nvPr>
            <p:ph type="body" sz="quarter" idx="16"/>
          </p:nvPr>
        </p:nvSpPr>
        <p:spPr>
          <a:xfrm>
            <a:off x="685809" y="3735443"/>
            <a:ext cx="3774839"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Text Placeholder 9"/>
          <p:cNvSpPr>
            <a:spLocks noGrp="1"/>
          </p:cNvSpPr>
          <p:nvPr>
            <p:ph type="body" sz="quarter" idx="17"/>
          </p:nvPr>
        </p:nvSpPr>
        <p:spPr>
          <a:xfrm>
            <a:off x="4693479" y="3735443"/>
            <a:ext cx="376472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58244154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4"/>
            <a:ext cx="7772400" cy="1102519"/>
          </a:xfrm>
        </p:spPr>
        <p:txBody>
          <a:bodyPr>
            <a:normAutofit/>
          </a:bodyPr>
          <a:lstStyle>
            <a:lvl1pPr>
              <a:defRPr sz="3600"/>
            </a:lvl1pPr>
          </a:lstStyle>
          <a:p>
            <a:r>
              <a:rPr lang="fr-CH"/>
              <a:t>Cliquez et modifiez le titre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CH"/>
              <a:t>Cliquez pour modifier le style des sous-titres du masque</a:t>
            </a:r>
            <a:endParaRPr lang="en-US"/>
          </a:p>
        </p:txBody>
      </p:sp>
    </p:spTree>
    <p:extLst>
      <p:ext uri="{BB962C8B-B14F-4D97-AF65-F5344CB8AC3E}">
        <p14:creationId xmlns:p14="http://schemas.microsoft.com/office/powerpoint/2010/main" val="42162532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4"/>
            <a:ext cx="7772400" cy="1102519"/>
          </a:xfrm>
        </p:spPr>
        <p:txBody>
          <a:bodyPr>
            <a:normAutofit/>
          </a:bodyPr>
          <a:lstStyle>
            <a:lvl1pPr>
              <a:defRPr sz="3600"/>
            </a:lvl1pPr>
          </a:lstStyle>
          <a:p>
            <a:r>
              <a:rPr lang="fr-CH"/>
              <a:t>Cliquez et modifiez le titre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CH"/>
              <a:t>Cliquez pour modifier le style des sous-titres du masque</a:t>
            </a:r>
            <a:endParaRPr lang="en-US"/>
          </a:p>
        </p:txBody>
      </p:sp>
    </p:spTree>
    <p:extLst>
      <p:ext uri="{BB962C8B-B14F-4D97-AF65-F5344CB8AC3E}">
        <p14:creationId xmlns:p14="http://schemas.microsoft.com/office/powerpoint/2010/main" val="173492073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18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351755737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4"/>
            <a:ext cx="7772400" cy="1102519"/>
          </a:xfrm>
        </p:spPr>
        <p:txBody>
          <a:bodyPr>
            <a:normAutofit/>
          </a:bodyPr>
          <a:lstStyle>
            <a:lvl1pPr>
              <a:defRPr sz="3600"/>
            </a:lvl1pPr>
          </a:lstStyle>
          <a:p>
            <a:r>
              <a:rPr lang="fr-CH"/>
              <a:t>Cliquez et modifiez le titre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CH"/>
              <a:t>Cliquez pour modifier le style des sous-titres du masque</a:t>
            </a:r>
            <a:endParaRPr lang="en-US"/>
          </a:p>
        </p:txBody>
      </p:sp>
    </p:spTree>
    <p:extLst>
      <p:ext uri="{BB962C8B-B14F-4D97-AF65-F5344CB8AC3E}">
        <p14:creationId xmlns:p14="http://schemas.microsoft.com/office/powerpoint/2010/main" val="158725650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4_Title Slide">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25699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4"/>
            <a:ext cx="7772400" cy="1102519"/>
          </a:xfrm>
        </p:spPr>
        <p:txBody>
          <a:bodyPr>
            <a:normAutofit/>
          </a:bodyPr>
          <a:lstStyle>
            <a:lvl1pPr>
              <a:defRPr sz="3600"/>
            </a:lvl1pPr>
          </a:lstStyle>
          <a:p>
            <a:r>
              <a:rPr lang="fr-CH"/>
              <a:t>Cliquez et modifiez le titre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CH"/>
              <a:t>Cliquez pour modifier le style des sous-titres du masque</a:t>
            </a:r>
            <a:endParaRPr lang="en-US"/>
          </a:p>
        </p:txBody>
      </p:sp>
    </p:spTree>
    <p:extLst>
      <p:ext uri="{BB962C8B-B14F-4D97-AF65-F5344CB8AC3E}">
        <p14:creationId xmlns:p14="http://schemas.microsoft.com/office/powerpoint/2010/main" val="351674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6_Title Slide">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89747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7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4"/>
            <a:ext cx="7772400" cy="1102519"/>
          </a:xfrm>
        </p:spPr>
        <p:txBody>
          <a:bodyPr>
            <a:normAutofit/>
          </a:bodyPr>
          <a:lstStyle>
            <a:lvl1pPr>
              <a:defRPr sz="3600"/>
            </a:lvl1pPr>
          </a:lstStyle>
          <a:p>
            <a:r>
              <a:rPr lang="fr-CH"/>
              <a:t>Cliquez et modifiez le titre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CH"/>
              <a:t>Cliquez pour modifier le style des sous-titres du masque</a:t>
            </a:r>
            <a:endParaRPr lang="en-US"/>
          </a:p>
        </p:txBody>
      </p:sp>
    </p:spTree>
    <p:extLst>
      <p:ext uri="{BB962C8B-B14F-4D97-AF65-F5344CB8AC3E}">
        <p14:creationId xmlns:p14="http://schemas.microsoft.com/office/powerpoint/2010/main" val="98521236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8_Title Slid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60594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dirty="0"/>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419199690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
        <p:nvSpPr>
          <p:cNvPr id="3" name="Content Placeholder 2"/>
          <p:cNvSpPr>
            <a:spLocks noGrp="1"/>
          </p:cNvSpPr>
          <p:nvPr>
            <p:ph idx="1"/>
          </p:nvPr>
        </p:nvSpPr>
        <p:spPr>
          <a:xfrm>
            <a:off x="685800" y="1089322"/>
            <a:ext cx="7772400" cy="3470672"/>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5"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7766238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dirty="0"/>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395188611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
        <p:nvSpPr>
          <p:cNvPr id="3" name="Content Placeholder 2"/>
          <p:cNvSpPr>
            <a:spLocks noGrp="1"/>
          </p:cNvSpPr>
          <p:nvPr>
            <p:ph idx="1"/>
          </p:nvPr>
        </p:nvSpPr>
        <p:spPr>
          <a:xfrm>
            <a:off x="685800" y="1089322"/>
            <a:ext cx="7772400" cy="3470672"/>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5"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20936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4"/>
          <p:cNvSpPr>
            <a:spLocks noGrp="1"/>
          </p:cNvSpPr>
          <p:nvPr>
            <p:ph type="body" sz="quarter" idx="2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83626075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
        <p:nvSpPr>
          <p:cNvPr id="3" name="Content Placeholder 2"/>
          <p:cNvSpPr>
            <a:spLocks noGrp="1"/>
          </p:cNvSpPr>
          <p:nvPr>
            <p:ph sz="half" idx="1"/>
          </p:nvPr>
        </p:nvSpPr>
        <p:spPr>
          <a:xfrm>
            <a:off x="685800" y="1089321"/>
            <a:ext cx="3810000" cy="3394472"/>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4" name="Content Placeholder 3"/>
          <p:cNvSpPr>
            <a:spLocks noGrp="1"/>
          </p:cNvSpPr>
          <p:nvPr>
            <p:ph sz="half" idx="2"/>
          </p:nvPr>
        </p:nvSpPr>
        <p:spPr>
          <a:xfrm>
            <a:off x="4648200" y="1089321"/>
            <a:ext cx="3810000" cy="3394472"/>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6"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42967032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
        <p:nvSpPr>
          <p:cNvPr id="3" name="Content Placeholder 2"/>
          <p:cNvSpPr>
            <a:spLocks noGrp="1"/>
          </p:cNvSpPr>
          <p:nvPr>
            <p:ph sz="half" idx="1"/>
          </p:nvPr>
        </p:nvSpPr>
        <p:spPr>
          <a:xfrm>
            <a:off x="685800" y="914404"/>
            <a:ext cx="3810000" cy="3394472"/>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4" name="Content Placeholder 3"/>
          <p:cNvSpPr>
            <a:spLocks noGrp="1"/>
          </p:cNvSpPr>
          <p:nvPr>
            <p:ph sz="half" idx="2"/>
          </p:nvPr>
        </p:nvSpPr>
        <p:spPr>
          <a:xfrm>
            <a:off x="4648200" y="914404"/>
            <a:ext cx="3810000" cy="3394472"/>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00161167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H"/>
              <a:t>Cliquez et modifiez le titre</a:t>
            </a:r>
            <a:endParaRPr lang="en-US"/>
          </a:p>
        </p:txBody>
      </p:sp>
      <p:sp>
        <p:nvSpPr>
          <p:cNvPr id="3" name="Text Placeholder 2"/>
          <p:cNvSpPr>
            <a:spLocks noGrp="1"/>
          </p:cNvSpPr>
          <p:nvPr>
            <p:ph type="body" idx="1"/>
          </p:nvPr>
        </p:nvSpPr>
        <p:spPr>
          <a:xfrm>
            <a:off x="685800" y="529693"/>
            <a:ext cx="3811588" cy="615553"/>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CH"/>
              <a:t>Cliquez pour modifier les styles du texte du masque</a:t>
            </a:r>
          </a:p>
        </p:txBody>
      </p:sp>
      <p:sp>
        <p:nvSpPr>
          <p:cNvPr id="4" name="Content Placeholder 3"/>
          <p:cNvSpPr>
            <a:spLocks noGrp="1"/>
          </p:cNvSpPr>
          <p:nvPr>
            <p:ph sz="half" idx="2"/>
          </p:nvPr>
        </p:nvSpPr>
        <p:spPr>
          <a:xfrm>
            <a:off x="685800" y="1170214"/>
            <a:ext cx="3811588" cy="3424408"/>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5" name="Text Placeholder 4"/>
          <p:cNvSpPr>
            <a:spLocks noGrp="1"/>
          </p:cNvSpPr>
          <p:nvPr>
            <p:ph type="body" sz="quarter" idx="3"/>
          </p:nvPr>
        </p:nvSpPr>
        <p:spPr>
          <a:xfrm>
            <a:off x="4645027" y="529693"/>
            <a:ext cx="3813174" cy="615553"/>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CH"/>
              <a:t>Cliquez pour modifier les styles du texte du masque</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14395214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H"/>
              <a:t>Cliquez et modifiez le titre</a:t>
            </a:r>
            <a:endParaRPr lang="en-US"/>
          </a:p>
        </p:txBody>
      </p:sp>
      <p:sp>
        <p:nvSpPr>
          <p:cNvPr id="3" name="Text Placeholder 2"/>
          <p:cNvSpPr>
            <a:spLocks noGrp="1"/>
          </p:cNvSpPr>
          <p:nvPr>
            <p:ph type="body" idx="1"/>
          </p:nvPr>
        </p:nvSpPr>
        <p:spPr>
          <a:xfrm>
            <a:off x="685800" y="712006"/>
            <a:ext cx="3811588" cy="615553"/>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CH"/>
              <a:t>Cliquez pour modifier les styles du texte du masque</a:t>
            </a:r>
          </a:p>
        </p:txBody>
      </p:sp>
      <p:sp>
        <p:nvSpPr>
          <p:cNvPr id="4" name="Content Placeholder 3"/>
          <p:cNvSpPr>
            <a:spLocks noGrp="1"/>
          </p:cNvSpPr>
          <p:nvPr>
            <p:ph sz="half" idx="2"/>
          </p:nvPr>
        </p:nvSpPr>
        <p:spPr>
          <a:xfrm>
            <a:off x="685800" y="1352534"/>
            <a:ext cx="3811588" cy="3276623"/>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5" name="Text Placeholder 4"/>
          <p:cNvSpPr>
            <a:spLocks noGrp="1"/>
          </p:cNvSpPr>
          <p:nvPr>
            <p:ph type="body" sz="quarter" idx="3"/>
          </p:nvPr>
        </p:nvSpPr>
        <p:spPr>
          <a:xfrm>
            <a:off x="4645027" y="712006"/>
            <a:ext cx="3813174" cy="615553"/>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CH"/>
              <a:t>Cliquez pour modifier les styles du texte du masque</a:t>
            </a:r>
          </a:p>
        </p:txBody>
      </p:sp>
      <p:sp>
        <p:nvSpPr>
          <p:cNvPr id="6" name="Content Placeholder 5"/>
          <p:cNvSpPr>
            <a:spLocks noGrp="1"/>
          </p:cNvSpPr>
          <p:nvPr>
            <p:ph sz="quarter" idx="4"/>
          </p:nvPr>
        </p:nvSpPr>
        <p:spPr>
          <a:xfrm>
            <a:off x="4645027" y="1352534"/>
            <a:ext cx="3813174" cy="3276623"/>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7"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13545870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Tree>
    <p:extLst>
      <p:ext uri="{BB962C8B-B14F-4D97-AF65-F5344CB8AC3E}">
        <p14:creationId xmlns:p14="http://schemas.microsoft.com/office/powerpoint/2010/main" val="184911578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dirty="0"/>
          </a:p>
        </p:txBody>
      </p:sp>
      <p:sp>
        <p:nvSpPr>
          <p:cNvPr id="3"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9696162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6721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p:cSld name="7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7" name="Picture Placeholder 3"/>
          <p:cNvSpPr>
            <a:spLocks noGrp="1"/>
          </p:cNvSpPr>
          <p:nvPr>
            <p:ph type="pic" sz="quarter" idx="11"/>
          </p:nvPr>
        </p:nvSpPr>
        <p:spPr>
          <a:xfrm>
            <a:off x="2286762"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4573524"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6860286"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5" name="Picture Placeholder 3"/>
          <p:cNvSpPr>
            <a:spLocks noGrp="1"/>
          </p:cNvSpPr>
          <p:nvPr>
            <p:ph type="pic" sz="quarter" idx="15"/>
          </p:nvPr>
        </p:nvSpPr>
        <p:spPr>
          <a:xfrm>
            <a:off x="0"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6" name="Picture Placeholder 3"/>
          <p:cNvSpPr>
            <a:spLocks noGrp="1"/>
          </p:cNvSpPr>
          <p:nvPr>
            <p:ph type="pic" sz="quarter" idx="16"/>
          </p:nvPr>
        </p:nvSpPr>
        <p:spPr>
          <a:xfrm>
            <a:off x="2286762"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7" name="Picture Placeholder 3"/>
          <p:cNvSpPr>
            <a:spLocks noGrp="1"/>
          </p:cNvSpPr>
          <p:nvPr>
            <p:ph type="pic" sz="quarter" idx="17"/>
          </p:nvPr>
        </p:nvSpPr>
        <p:spPr>
          <a:xfrm>
            <a:off x="4573524"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8" name="Picture Placeholder 3"/>
          <p:cNvSpPr>
            <a:spLocks noGrp="1"/>
          </p:cNvSpPr>
          <p:nvPr>
            <p:ph type="pic" sz="quarter" idx="18"/>
          </p:nvPr>
        </p:nvSpPr>
        <p:spPr>
          <a:xfrm>
            <a:off x="6860286"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180054851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dirty="0"/>
          </a:p>
        </p:txBody>
      </p:sp>
      <p:sp>
        <p:nvSpPr>
          <p:cNvPr id="7" name="Picture Placeholder 3"/>
          <p:cNvSpPr>
            <a:spLocks noGrp="1"/>
          </p:cNvSpPr>
          <p:nvPr>
            <p:ph type="pic" sz="quarter" idx="11"/>
          </p:nvPr>
        </p:nvSpPr>
        <p:spPr>
          <a:xfrm>
            <a:off x="1828229"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3656457"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5484686"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4" name="Picture Placeholder 3"/>
          <p:cNvSpPr>
            <a:spLocks noGrp="1"/>
          </p:cNvSpPr>
          <p:nvPr>
            <p:ph type="pic" sz="quarter" idx="14"/>
          </p:nvPr>
        </p:nvSpPr>
        <p:spPr>
          <a:xfrm>
            <a:off x="7312914"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5" name="Picture Placeholder 3"/>
          <p:cNvSpPr>
            <a:spLocks noGrp="1"/>
          </p:cNvSpPr>
          <p:nvPr>
            <p:ph type="pic" sz="quarter" idx="15"/>
          </p:nvPr>
        </p:nvSpPr>
        <p:spPr>
          <a:xfrm>
            <a:off x="0"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dirty="0"/>
          </a:p>
        </p:txBody>
      </p:sp>
      <p:sp>
        <p:nvSpPr>
          <p:cNvPr id="16" name="Picture Placeholder 3"/>
          <p:cNvSpPr>
            <a:spLocks noGrp="1"/>
          </p:cNvSpPr>
          <p:nvPr>
            <p:ph type="pic" sz="quarter" idx="16"/>
          </p:nvPr>
        </p:nvSpPr>
        <p:spPr>
          <a:xfrm>
            <a:off x="1828229"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7" name="Picture Placeholder 3"/>
          <p:cNvSpPr>
            <a:spLocks noGrp="1"/>
          </p:cNvSpPr>
          <p:nvPr>
            <p:ph type="pic" sz="quarter" idx="17"/>
          </p:nvPr>
        </p:nvSpPr>
        <p:spPr>
          <a:xfrm>
            <a:off x="3656457"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8" name="Picture Placeholder 3"/>
          <p:cNvSpPr>
            <a:spLocks noGrp="1"/>
          </p:cNvSpPr>
          <p:nvPr>
            <p:ph type="pic" sz="quarter" idx="18"/>
          </p:nvPr>
        </p:nvSpPr>
        <p:spPr>
          <a:xfrm>
            <a:off x="5484686"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9" name="Picture Placeholder 3"/>
          <p:cNvSpPr>
            <a:spLocks noGrp="1"/>
          </p:cNvSpPr>
          <p:nvPr>
            <p:ph type="pic" sz="quarter" idx="19"/>
          </p:nvPr>
        </p:nvSpPr>
        <p:spPr>
          <a:xfrm>
            <a:off x="7312914"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0" name="Picture Placeholder 3"/>
          <p:cNvSpPr>
            <a:spLocks noGrp="1"/>
          </p:cNvSpPr>
          <p:nvPr>
            <p:ph type="pic" sz="quarter" idx="20"/>
          </p:nvPr>
        </p:nvSpPr>
        <p:spPr>
          <a:xfrm>
            <a:off x="0"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1" name="Picture Placeholder 3"/>
          <p:cNvSpPr>
            <a:spLocks noGrp="1"/>
          </p:cNvSpPr>
          <p:nvPr>
            <p:ph type="pic" sz="quarter" idx="21"/>
          </p:nvPr>
        </p:nvSpPr>
        <p:spPr>
          <a:xfrm>
            <a:off x="1835087"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2" name="Picture Placeholder 3"/>
          <p:cNvSpPr>
            <a:spLocks noGrp="1"/>
          </p:cNvSpPr>
          <p:nvPr>
            <p:ph type="pic" sz="quarter" idx="22"/>
          </p:nvPr>
        </p:nvSpPr>
        <p:spPr>
          <a:xfrm>
            <a:off x="3663315"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3" name="Picture Placeholder 3"/>
          <p:cNvSpPr>
            <a:spLocks noGrp="1"/>
          </p:cNvSpPr>
          <p:nvPr>
            <p:ph type="pic" sz="quarter" idx="23"/>
          </p:nvPr>
        </p:nvSpPr>
        <p:spPr>
          <a:xfrm>
            <a:off x="5491544"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4" name="Picture Placeholder 3"/>
          <p:cNvSpPr>
            <a:spLocks noGrp="1"/>
          </p:cNvSpPr>
          <p:nvPr>
            <p:ph type="pic" sz="quarter" idx="24"/>
          </p:nvPr>
        </p:nvSpPr>
        <p:spPr>
          <a:xfrm>
            <a:off x="7312914"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334313678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p:cSld name="9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7" name="Picture Placeholder 3"/>
          <p:cNvSpPr>
            <a:spLocks noGrp="1"/>
          </p:cNvSpPr>
          <p:nvPr>
            <p:ph type="pic" sz="quarter" idx="11"/>
          </p:nvPr>
        </p:nvSpPr>
        <p:spPr>
          <a:xfrm>
            <a:off x="1521562"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3043124"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4564685"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4" name="Picture Placeholder 3"/>
          <p:cNvSpPr>
            <a:spLocks noGrp="1"/>
          </p:cNvSpPr>
          <p:nvPr>
            <p:ph type="pic" sz="quarter" idx="14"/>
          </p:nvPr>
        </p:nvSpPr>
        <p:spPr>
          <a:xfrm>
            <a:off x="7607808"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5" name="Picture Placeholder 3"/>
          <p:cNvSpPr>
            <a:spLocks noGrp="1"/>
          </p:cNvSpPr>
          <p:nvPr>
            <p:ph type="pic" sz="quarter" idx="25"/>
          </p:nvPr>
        </p:nvSpPr>
        <p:spPr>
          <a:xfrm>
            <a:off x="6086247"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8" name="Picture Placeholder 3"/>
          <p:cNvSpPr>
            <a:spLocks noGrp="1"/>
          </p:cNvSpPr>
          <p:nvPr>
            <p:ph type="pic" sz="quarter" idx="26"/>
          </p:nvPr>
        </p:nvSpPr>
        <p:spPr>
          <a:xfrm>
            <a:off x="0"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9" name="Picture Placeholder 3"/>
          <p:cNvSpPr>
            <a:spLocks noGrp="1"/>
          </p:cNvSpPr>
          <p:nvPr>
            <p:ph type="pic" sz="quarter" idx="27"/>
          </p:nvPr>
        </p:nvSpPr>
        <p:spPr>
          <a:xfrm>
            <a:off x="1521562"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0" name="Picture Placeholder 3"/>
          <p:cNvSpPr>
            <a:spLocks noGrp="1"/>
          </p:cNvSpPr>
          <p:nvPr>
            <p:ph type="pic" sz="quarter" idx="28"/>
          </p:nvPr>
        </p:nvSpPr>
        <p:spPr>
          <a:xfrm>
            <a:off x="3043124"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1" name="Picture Placeholder 3"/>
          <p:cNvSpPr>
            <a:spLocks noGrp="1"/>
          </p:cNvSpPr>
          <p:nvPr>
            <p:ph type="pic" sz="quarter" idx="29"/>
          </p:nvPr>
        </p:nvSpPr>
        <p:spPr>
          <a:xfrm>
            <a:off x="4564685"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2" name="Picture Placeholder 3"/>
          <p:cNvSpPr>
            <a:spLocks noGrp="1"/>
          </p:cNvSpPr>
          <p:nvPr>
            <p:ph type="pic" sz="quarter" idx="30"/>
          </p:nvPr>
        </p:nvSpPr>
        <p:spPr>
          <a:xfrm>
            <a:off x="7607808"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3" name="Picture Placeholder 3"/>
          <p:cNvSpPr>
            <a:spLocks noGrp="1"/>
          </p:cNvSpPr>
          <p:nvPr>
            <p:ph type="pic" sz="quarter" idx="31"/>
          </p:nvPr>
        </p:nvSpPr>
        <p:spPr>
          <a:xfrm>
            <a:off x="6086247"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4" name="Picture Placeholder 3"/>
          <p:cNvSpPr>
            <a:spLocks noGrp="1"/>
          </p:cNvSpPr>
          <p:nvPr>
            <p:ph type="pic" sz="quarter" idx="32"/>
          </p:nvPr>
        </p:nvSpPr>
        <p:spPr>
          <a:xfrm>
            <a:off x="0"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5" name="Picture Placeholder 3"/>
          <p:cNvSpPr>
            <a:spLocks noGrp="1"/>
          </p:cNvSpPr>
          <p:nvPr>
            <p:ph type="pic" sz="quarter" idx="33"/>
          </p:nvPr>
        </p:nvSpPr>
        <p:spPr>
          <a:xfrm>
            <a:off x="1521562"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6" name="Picture Placeholder 3"/>
          <p:cNvSpPr>
            <a:spLocks noGrp="1"/>
          </p:cNvSpPr>
          <p:nvPr>
            <p:ph type="pic" sz="quarter" idx="34"/>
          </p:nvPr>
        </p:nvSpPr>
        <p:spPr>
          <a:xfrm>
            <a:off x="3043124"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7" name="Picture Placeholder 3"/>
          <p:cNvSpPr>
            <a:spLocks noGrp="1"/>
          </p:cNvSpPr>
          <p:nvPr>
            <p:ph type="pic" sz="quarter" idx="35"/>
          </p:nvPr>
        </p:nvSpPr>
        <p:spPr>
          <a:xfrm>
            <a:off x="4564685"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8" name="Picture Placeholder 3"/>
          <p:cNvSpPr>
            <a:spLocks noGrp="1"/>
          </p:cNvSpPr>
          <p:nvPr>
            <p:ph type="pic" sz="quarter" idx="36"/>
          </p:nvPr>
        </p:nvSpPr>
        <p:spPr>
          <a:xfrm>
            <a:off x="7607808"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9" name="Picture Placeholder 3"/>
          <p:cNvSpPr>
            <a:spLocks noGrp="1"/>
          </p:cNvSpPr>
          <p:nvPr>
            <p:ph type="pic" sz="quarter" idx="37"/>
          </p:nvPr>
        </p:nvSpPr>
        <p:spPr>
          <a:xfrm>
            <a:off x="6086247"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0" name="Picture Placeholder 3"/>
          <p:cNvSpPr>
            <a:spLocks noGrp="1"/>
          </p:cNvSpPr>
          <p:nvPr>
            <p:ph type="pic" sz="quarter" idx="38"/>
          </p:nvPr>
        </p:nvSpPr>
        <p:spPr>
          <a:xfrm>
            <a:off x="0"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1" name="Picture Placeholder 3"/>
          <p:cNvSpPr>
            <a:spLocks noGrp="1"/>
          </p:cNvSpPr>
          <p:nvPr>
            <p:ph type="pic" sz="quarter" idx="39"/>
          </p:nvPr>
        </p:nvSpPr>
        <p:spPr>
          <a:xfrm>
            <a:off x="1521562"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2" name="Picture Placeholder 3"/>
          <p:cNvSpPr>
            <a:spLocks noGrp="1"/>
          </p:cNvSpPr>
          <p:nvPr>
            <p:ph type="pic" sz="quarter" idx="40"/>
          </p:nvPr>
        </p:nvSpPr>
        <p:spPr>
          <a:xfrm>
            <a:off x="3043124"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3" name="Picture Placeholder 3"/>
          <p:cNvSpPr>
            <a:spLocks noGrp="1"/>
          </p:cNvSpPr>
          <p:nvPr>
            <p:ph type="pic" sz="quarter" idx="41"/>
          </p:nvPr>
        </p:nvSpPr>
        <p:spPr>
          <a:xfrm>
            <a:off x="4564685"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4" name="Picture Placeholder 3"/>
          <p:cNvSpPr>
            <a:spLocks noGrp="1"/>
          </p:cNvSpPr>
          <p:nvPr>
            <p:ph type="pic" sz="quarter" idx="42"/>
          </p:nvPr>
        </p:nvSpPr>
        <p:spPr>
          <a:xfrm>
            <a:off x="7607808"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5" name="Picture Placeholder 3"/>
          <p:cNvSpPr>
            <a:spLocks noGrp="1"/>
          </p:cNvSpPr>
          <p:nvPr>
            <p:ph type="pic" sz="quarter" idx="43"/>
          </p:nvPr>
        </p:nvSpPr>
        <p:spPr>
          <a:xfrm>
            <a:off x="6086247"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10921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338064146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26670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0" name="Text Placeholder 9"/>
          <p:cNvSpPr>
            <a:spLocks noGrp="1"/>
          </p:cNvSpPr>
          <p:nvPr>
            <p:ph type="body" sz="quarter" idx="14"/>
          </p:nvPr>
        </p:nvSpPr>
        <p:spPr>
          <a:xfrm>
            <a:off x="685800" y="3735439"/>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9"/>
          <p:cNvSpPr>
            <a:spLocks noGrp="1"/>
          </p:cNvSpPr>
          <p:nvPr>
            <p:ph type="body" sz="quarter" idx="15"/>
          </p:nvPr>
        </p:nvSpPr>
        <p:spPr>
          <a:xfrm>
            <a:off x="2667000" y="3735439"/>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Text Placeholder 9"/>
          <p:cNvSpPr>
            <a:spLocks noGrp="1"/>
          </p:cNvSpPr>
          <p:nvPr>
            <p:ph type="body" sz="quarter" idx="16"/>
          </p:nvPr>
        </p:nvSpPr>
        <p:spPr>
          <a:xfrm>
            <a:off x="4648200" y="3735439"/>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Text Placeholder 9"/>
          <p:cNvSpPr>
            <a:spLocks noGrp="1"/>
          </p:cNvSpPr>
          <p:nvPr>
            <p:ph type="body" sz="quarter" idx="17"/>
          </p:nvPr>
        </p:nvSpPr>
        <p:spPr>
          <a:xfrm>
            <a:off x="6629400" y="3735439"/>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9462113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26670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0" name="Text Placeholder 9"/>
          <p:cNvSpPr>
            <a:spLocks noGrp="1"/>
          </p:cNvSpPr>
          <p:nvPr>
            <p:ph type="body" sz="quarter" idx="14"/>
          </p:nvPr>
        </p:nvSpPr>
        <p:spPr>
          <a:xfrm>
            <a:off x="685800" y="3735439"/>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9"/>
          <p:cNvSpPr>
            <a:spLocks noGrp="1"/>
          </p:cNvSpPr>
          <p:nvPr>
            <p:ph type="body" sz="quarter" idx="15"/>
          </p:nvPr>
        </p:nvSpPr>
        <p:spPr>
          <a:xfrm>
            <a:off x="2667000" y="3735439"/>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Text Placeholder 9"/>
          <p:cNvSpPr>
            <a:spLocks noGrp="1"/>
          </p:cNvSpPr>
          <p:nvPr>
            <p:ph type="body" sz="quarter" idx="16"/>
          </p:nvPr>
        </p:nvSpPr>
        <p:spPr>
          <a:xfrm>
            <a:off x="4648200" y="3735439"/>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Text Placeholder 9"/>
          <p:cNvSpPr>
            <a:spLocks noGrp="1"/>
          </p:cNvSpPr>
          <p:nvPr>
            <p:ph type="body" sz="quarter" idx="17"/>
          </p:nvPr>
        </p:nvSpPr>
        <p:spPr>
          <a:xfrm>
            <a:off x="6629400" y="3735439"/>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445649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4"/>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64"/>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64"/>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39"/>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3323844" y="3735439"/>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Text Placeholder 9"/>
          <p:cNvSpPr>
            <a:spLocks noGrp="1"/>
          </p:cNvSpPr>
          <p:nvPr>
            <p:ph type="body" sz="quarter" idx="16"/>
          </p:nvPr>
        </p:nvSpPr>
        <p:spPr>
          <a:xfrm>
            <a:off x="5961888" y="3735439"/>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95991942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4"/>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64"/>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64"/>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39"/>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3323844" y="3735439"/>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Text Placeholder 9"/>
          <p:cNvSpPr>
            <a:spLocks noGrp="1"/>
          </p:cNvSpPr>
          <p:nvPr>
            <p:ph type="body" sz="quarter" idx="16"/>
          </p:nvPr>
        </p:nvSpPr>
        <p:spPr>
          <a:xfrm>
            <a:off x="5961888" y="3735439"/>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0695991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4"/>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64"/>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39"/>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4644009" y="3735439"/>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317931907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4"/>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64"/>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39"/>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4644009" y="3735439"/>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7"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05595668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5"/>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65"/>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65"/>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65"/>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800"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6238"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6676"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7114"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65457331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5"/>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65"/>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65"/>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65"/>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800"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6238"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6676"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7114"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4"/>
          <p:cNvSpPr>
            <a:spLocks noGrp="1"/>
          </p:cNvSpPr>
          <p:nvPr>
            <p:ph type="body" sz="quarter" idx="22"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1071079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7677650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4"/>
          <p:cNvSpPr>
            <a:spLocks noGrp="1"/>
          </p:cNvSpPr>
          <p:nvPr>
            <p:ph type="body" sz="quarter" idx="2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5574926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8" name="Text Placeholder 4"/>
          <p:cNvSpPr>
            <a:spLocks noGrp="1"/>
          </p:cNvSpPr>
          <p:nvPr>
            <p:ph type="body" sz="quarter" idx="2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38698525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29168133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8" name="Text Placeholder 4"/>
          <p:cNvSpPr>
            <a:spLocks noGrp="1"/>
          </p:cNvSpPr>
          <p:nvPr>
            <p:ph type="body" sz="quarter" idx="2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5125092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038" y="1047765"/>
            <a:ext cx="1828800" cy="1107124"/>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6238" y="104776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7438" y="104776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8638" y="104776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038" y="3537770"/>
            <a:ext cx="1831086" cy="994954"/>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5476" y="3537770"/>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5914" y="3537770"/>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6352" y="3537770"/>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Picture Placeholder 3"/>
          <p:cNvSpPr>
            <a:spLocks noGrp="1"/>
          </p:cNvSpPr>
          <p:nvPr>
            <p:ph type="pic" sz="quarter" idx="22"/>
          </p:nvPr>
        </p:nvSpPr>
        <p:spPr>
          <a:xfrm>
            <a:off x="685038" y="2292755"/>
            <a:ext cx="1828800" cy="1107124"/>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12" name="Picture Placeholder 3"/>
          <p:cNvSpPr>
            <a:spLocks noGrp="1"/>
          </p:cNvSpPr>
          <p:nvPr>
            <p:ph type="pic" sz="quarter" idx="23"/>
          </p:nvPr>
        </p:nvSpPr>
        <p:spPr>
          <a:xfrm>
            <a:off x="2666238" y="229275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3" name="Picture Placeholder 3"/>
          <p:cNvSpPr>
            <a:spLocks noGrp="1"/>
          </p:cNvSpPr>
          <p:nvPr>
            <p:ph type="pic" sz="quarter" idx="24"/>
          </p:nvPr>
        </p:nvSpPr>
        <p:spPr>
          <a:xfrm>
            <a:off x="4647438" y="229275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6628638" y="229275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Tree>
    <p:extLst>
      <p:ext uri="{BB962C8B-B14F-4D97-AF65-F5344CB8AC3E}">
        <p14:creationId xmlns:p14="http://schemas.microsoft.com/office/powerpoint/2010/main" val="201021965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038" y="1047765"/>
            <a:ext cx="1828800" cy="1107124"/>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6238" y="104776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7438" y="104776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8638" y="104776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038" y="3537770"/>
            <a:ext cx="1831086" cy="994954"/>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5476" y="3537770"/>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5914" y="3537770"/>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6352" y="3537770"/>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Picture Placeholder 3"/>
          <p:cNvSpPr>
            <a:spLocks noGrp="1"/>
          </p:cNvSpPr>
          <p:nvPr>
            <p:ph type="pic" sz="quarter" idx="22"/>
          </p:nvPr>
        </p:nvSpPr>
        <p:spPr>
          <a:xfrm>
            <a:off x="685038" y="2292755"/>
            <a:ext cx="1828800" cy="1107124"/>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12" name="Picture Placeholder 3"/>
          <p:cNvSpPr>
            <a:spLocks noGrp="1"/>
          </p:cNvSpPr>
          <p:nvPr>
            <p:ph type="pic" sz="quarter" idx="23"/>
          </p:nvPr>
        </p:nvSpPr>
        <p:spPr>
          <a:xfrm>
            <a:off x="2666238" y="229275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3" name="Picture Placeholder 3"/>
          <p:cNvSpPr>
            <a:spLocks noGrp="1"/>
          </p:cNvSpPr>
          <p:nvPr>
            <p:ph type="pic" sz="quarter" idx="24"/>
          </p:nvPr>
        </p:nvSpPr>
        <p:spPr>
          <a:xfrm>
            <a:off x="4647438" y="229275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6628638" y="229275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7" name="Text Placeholder 4"/>
          <p:cNvSpPr>
            <a:spLocks noGrp="1"/>
          </p:cNvSpPr>
          <p:nvPr>
            <p:ph type="body" sz="quarter" idx="26"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03474166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Picture Placeholder 3"/>
          <p:cNvSpPr>
            <a:spLocks noGrp="1"/>
          </p:cNvSpPr>
          <p:nvPr>
            <p:ph type="pic" sz="quarter" idx="23"/>
          </p:nvPr>
        </p:nvSpPr>
        <p:spPr>
          <a:xfrm>
            <a:off x="685800" y="2295739"/>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5" name="Picture Placeholder 3"/>
          <p:cNvSpPr>
            <a:spLocks noGrp="1"/>
          </p:cNvSpPr>
          <p:nvPr>
            <p:ph type="pic" sz="quarter" idx="24"/>
          </p:nvPr>
        </p:nvSpPr>
        <p:spPr>
          <a:xfrm>
            <a:off x="3323844" y="2295739"/>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5961888" y="2295739"/>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Tree>
    <p:extLst>
      <p:ext uri="{BB962C8B-B14F-4D97-AF65-F5344CB8AC3E}">
        <p14:creationId xmlns:p14="http://schemas.microsoft.com/office/powerpoint/2010/main" val="27483778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Picture Placeholder 3"/>
          <p:cNvSpPr>
            <a:spLocks noGrp="1"/>
          </p:cNvSpPr>
          <p:nvPr>
            <p:ph type="pic" sz="quarter" idx="23"/>
          </p:nvPr>
        </p:nvSpPr>
        <p:spPr>
          <a:xfrm>
            <a:off x="685800" y="2295739"/>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5" name="Picture Placeholder 3"/>
          <p:cNvSpPr>
            <a:spLocks noGrp="1"/>
          </p:cNvSpPr>
          <p:nvPr>
            <p:ph type="pic" sz="quarter" idx="24"/>
          </p:nvPr>
        </p:nvSpPr>
        <p:spPr>
          <a:xfrm>
            <a:off x="3323844" y="2295739"/>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5961888" y="2295739"/>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7" name="Text Placeholder 4"/>
          <p:cNvSpPr>
            <a:spLocks noGrp="1"/>
          </p:cNvSpPr>
          <p:nvPr>
            <p:ph type="body" sz="quarter" idx="26"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64178122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6946" y="1047750"/>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5152" y="1047750"/>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3528319"/>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3528319"/>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Picture Placeholder 3"/>
          <p:cNvSpPr>
            <a:spLocks noGrp="1"/>
          </p:cNvSpPr>
          <p:nvPr>
            <p:ph type="pic" sz="quarter" idx="24"/>
          </p:nvPr>
        </p:nvSpPr>
        <p:spPr>
          <a:xfrm>
            <a:off x="686946" y="2295739"/>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Picture Placeholder 3"/>
          <p:cNvSpPr>
            <a:spLocks noGrp="1"/>
          </p:cNvSpPr>
          <p:nvPr>
            <p:ph type="pic" sz="quarter" idx="25"/>
          </p:nvPr>
        </p:nvSpPr>
        <p:spPr>
          <a:xfrm>
            <a:off x="4645152" y="2295739"/>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Tree>
    <p:extLst>
      <p:ext uri="{BB962C8B-B14F-4D97-AF65-F5344CB8AC3E}">
        <p14:creationId xmlns:p14="http://schemas.microsoft.com/office/powerpoint/2010/main" val="338701004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6946" y="1047750"/>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5152" y="1047750"/>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3528319"/>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3528319"/>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Picture Placeholder 3"/>
          <p:cNvSpPr>
            <a:spLocks noGrp="1"/>
          </p:cNvSpPr>
          <p:nvPr>
            <p:ph type="pic" sz="quarter" idx="24"/>
          </p:nvPr>
        </p:nvSpPr>
        <p:spPr>
          <a:xfrm>
            <a:off x="686946" y="2295739"/>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Picture Placeholder 3"/>
          <p:cNvSpPr>
            <a:spLocks noGrp="1"/>
          </p:cNvSpPr>
          <p:nvPr>
            <p:ph type="pic" sz="quarter" idx="25"/>
          </p:nvPr>
        </p:nvSpPr>
        <p:spPr>
          <a:xfrm>
            <a:off x="4645152" y="2295739"/>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2" name="Text Placeholder 4"/>
          <p:cNvSpPr>
            <a:spLocks noGrp="1"/>
          </p:cNvSpPr>
          <p:nvPr>
            <p:ph type="body" sz="quarter" idx="26"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3578439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3199582"/>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2265272"/>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2265272"/>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2265272"/>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2265272"/>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Tree>
    <p:extLst>
      <p:ext uri="{BB962C8B-B14F-4D97-AF65-F5344CB8AC3E}">
        <p14:creationId xmlns:p14="http://schemas.microsoft.com/office/powerpoint/2010/main" val="80879945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3199582"/>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2265272"/>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2265272"/>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2265272"/>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2265272"/>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8652169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038" y="1047765"/>
            <a:ext cx="1828800" cy="1107124"/>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6238" y="1047765"/>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7438" y="1047765"/>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8638" y="1047765"/>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038" y="3537770"/>
            <a:ext cx="1831086" cy="994954"/>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5476" y="3537770"/>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5914" y="3537770"/>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6352" y="3537770"/>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Picture Placeholder 3"/>
          <p:cNvSpPr>
            <a:spLocks noGrp="1"/>
          </p:cNvSpPr>
          <p:nvPr>
            <p:ph type="pic" sz="quarter" idx="22"/>
          </p:nvPr>
        </p:nvSpPr>
        <p:spPr>
          <a:xfrm>
            <a:off x="685038" y="2292755"/>
            <a:ext cx="1828800" cy="1107124"/>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12" name="Picture Placeholder 3"/>
          <p:cNvSpPr>
            <a:spLocks noGrp="1"/>
          </p:cNvSpPr>
          <p:nvPr>
            <p:ph type="pic" sz="quarter" idx="23"/>
          </p:nvPr>
        </p:nvSpPr>
        <p:spPr>
          <a:xfrm>
            <a:off x="2666238" y="2292755"/>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3" name="Picture Placeholder 3"/>
          <p:cNvSpPr>
            <a:spLocks noGrp="1"/>
          </p:cNvSpPr>
          <p:nvPr>
            <p:ph type="pic" sz="quarter" idx="24"/>
          </p:nvPr>
        </p:nvSpPr>
        <p:spPr>
          <a:xfrm>
            <a:off x="4647438" y="2292755"/>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6628638" y="2292755"/>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Tree>
    <p:extLst>
      <p:ext uri="{BB962C8B-B14F-4D97-AF65-F5344CB8AC3E}">
        <p14:creationId xmlns:p14="http://schemas.microsoft.com/office/powerpoint/2010/main" val="74049327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3199582"/>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2573041"/>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2573041"/>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2573041"/>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Tree>
    <p:extLst>
      <p:ext uri="{BB962C8B-B14F-4D97-AF65-F5344CB8AC3E}">
        <p14:creationId xmlns:p14="http://schemas.microsoft.com/office/powerpoint/2010/main" val="386816054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3199582"/>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2573041"/>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2573041"/>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2573041"/>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95692724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3188595"/>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3188595"/>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7"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56367780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3188595"/>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3188595"/>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Tree>
    <p:extLst>
      <p:ext uri="{BB962C8B-B14F-4D97-AF65-F5344CB8AC3E}">
        <p14:creationId xmlns:p14="http://schemas.microsoft.com/office/powerpoint/2010/main" val="252798254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1048742"/>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1048742"/>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1048742"/>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1048742"/>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8" name="Content Placeholder 13"/>
          <p:cNvSpPr>
            <a:spLocks noGrp="1"/>
          </p:cNvSpPr>
          <p:nvPr>
            <p:ph sz="quarter" idx="18"/>
          </p:nvPr>
        </p:nvSpPr>
        <p:spPr>
          <a:xfrm>
            <a:off x="685800" y="3159229"/>
            <a:ext cx="1831086" cy="1285169"/>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4"/>
          </p:nvPr>
        </p:nvSpPr>
        <p:spPr>
          <a:xfrm>
            <a:off x="2666238"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0" name="Content Placeholder 13"/>
          <p:cNvSpPr>
            <a:spLocks noGrp="1"/>
          </p:cNvSpPr>
          <p:nvPr>
            <p:ph sz="quarter" idx="25"/>
          </p:nvPr>
        </p:nvSpPr>
        <p:spPr>
          <a:xfrm>
            <a:off x="4646676"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1" name="Content Placeholder 13"/>
          <p:cNvSpPr>
            <a:spLocks noGrp="1"/>
          </p:cNvSpPr>
          <p:nvPr>
            <p:ph sz="quarter" idx="26"/>
          </p:nvPr>
        </p:nvSpPr>
        <p:spPr>
          <a:xfrm>
            <a:off x="6627114"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46921614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1048742"/>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1048742"/>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1048742"/>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1048742"/>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8" name="Content Placeholder 13"/>
          <p:cNvSpPr>
            <a:spLocks noGrp="1"/>
          </p:cNvSpPr>
          <p:nvPr>
            <p:ph sz="quarter" idx="18"/>
          </p:nvPr>
        </p:nvSpPr>
        <p:spPr>
          <a:xfrm>
            <a:off x="685800" y="3159229"/>
            <a:ext cx="1831086" cy="1285169"/>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4"/>
          </p:nvPr>
        </p:nvSpPr>
        <p:spPr>
          <a:xfrm>
            <a:off x="2666238"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0" name="Content Placeholder 13"/>
          <p:cNvSpPr>
            <a:spLocks noGrp="1"/>
          </p:cNvSpPr>
          <p:nvPr>
            <p:ph sz="quarter" idx="25"/>
          </p:nvPr>
        </p:nvSpPr>
        <p:spPr>
          <a:xfrm>
            <a:off x="4646676"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1" name="Content Placeholder 13"/>
          <p:cNvSpPr>
            <a:spLocks noGrp="1"/>
          </p:cNvSpPr>
          <p:nvPr>
            <p:ph sz="quarter" idx="26"/>
          </p:nvPr>
        </p:nvSpPr>
        <p:spPr>
          <a:xfrm>
            <a:off x="6627114"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Text Placeholder 4"/>
          <p:cNvSpPr>
            <a:spLocks noGrp="1"/>
          </p:cNvSpPr>
          <p:nvPr>
            <p:ph type="body" sz="quarter" idx="27"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35557416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983051"/>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1356509"/>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1356509"/>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1356509"/>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Content Placeholder 13"/>
          <p:cNvSpPr>
            <a:spLocks noGrp="1"/>
          </p:cNvSpPr>
          <p:nvPr>
            <p:ph sz="quarter" idx="18"/>
          </p:nvPr>
        </p:nvSpPr>
        <p:spPr>
          <a:xfrm>
            <a:off x="685800"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6" name="Content Placeholder 13"/>
          <p:cNvSpPr>
            <a:spLocks noGrp="1"/>
          </p:cNvSpPr>
          <p:nvPr>
            <p:ph sz="quarter" idx="20"/>
          </p:nvPr>
        </p:nvSpPr>
        <p:spPr>
          <a:xfrm>
            <a:off x="5961888"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7" name="Text Placeholder 4"/>
          <p:cNvSpPr>
            <a:spLocks noGrp="1"/>
          </p:cNvSpPr>
          <p:nvPr>
            <p:ph type="body" sz="quarter" idx="24"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7074892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983051"/>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1356509"/>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1356509"/>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1356509"/>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Content Placeholder 13"/>
          <p:cNvSpPr>
            <a:spLocks noGrp="1"/>
          </p:cNvSpPr>
          <p:nvPr>
            <p:ph sz="quarter" idx="18"/>
          </p:nvPr>
        </p:nvSpPr>
        <p:spPr>
          <a:xfrm>
            <a:off x="685800"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6" name="Content Placeholder 13"/>
          <p:cNvSpPr>
            <a:spLocks noGrp="1"/>
          </p:cNvSpPr>
          <p:nvPr>
            <p:ph sz="quarter" idx="20"/>
          </p:nvPr>
        </p:nvSpPr>
        <p:spPr>
          <a:xfrm>
            <a:off x="5961888"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90715585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1972051"/>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1972051"/>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Content Placeholder 13"/>
          <p:cNvSpPr>
            <a:spLocks noGrp="1"/>
          </p:cNvSpPr>
          <p:nvPr>
            <p:ph sz="quarter" idx="18"/>
          </p:nvPr>
        </p:nvSpPr>
        <p:spPr>
          <a:xfrm>
            <a:off x="685800"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4645152"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57928760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1972051"/>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1972051"/>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Content Placeholder 13"/>
          <p:cNvSpPr>
            <a:spLocks noGrp="1"/>
          </p:cNvSpPr>
          <p:nvPr>
            <p:ph sz="quarter" idx="18"/>
          </p:nvPr>
        </p:nvSpPr>
        <p:spPr>
          <a:xfrm>
            <a:off x="685800"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4645152"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Text Placeholder 4"/>
          <p:cNvSpPr>
            <a:spLocks noGrp="1"/>
          </p:cNvSpPr>
          <p:nvPr>
            <p:ph type="body" sz="quarter" idx="23"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515408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038" y="1047765"/>
            <a:ext cx="1828800" cy="1107124"/>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6238" y="1047765"/>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7438" y="1047765"/>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8638" y="1047765"/>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038" y="3537770"/>
            <a:ext cx="1831086" cy="994954"/>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5476" y="3537770"/>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5914" y="3537770"/>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6352" y="3537770"/>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Picture Placeholder 3"/>
          <p:cNvSpPr>
            <a:spLocks noGrp="1"/>
          </p:cNvSpPr>
          <p:nvPr>
            <p:ph type="pic" sz="quarter" idx="22"/>
          </p:nvPr>
        </p:nvSpPr>
        <p:spPr>
          <a:xfrm>
            <a:off x="685038" y="2292755"/>
            <a:ext cx="1828800" cy="1107124"/>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12" name="Picture Placeholder 3"/>
          <p:cNvSpPr>
            <a:spLocks noGrp="1"/>
          </p:cNvSpPr>
          <p:nvPr>
            <p:ph type="pic" sz="quarter" idx="23"/>
          </p:nvPr>
        </p:nvSpPr>
        <p:spPr>
          <a:xfrm>
            <a:off x="2666238" y="2292755"/>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3" name="Picture Placeholder 3"/>
          <p:cNvSpPr>
            <a:spLocks noGrp="1"/>
          </p:cNvSpPr>
          <p:nvPr>
            <p:ph type="pic" sz="quarter" idx="24"/>
          </p:nvPr>
        </p:nvSpPr>
        <p:spPr>
          <a:xfrm>
            <a:off x="4647438" y="2292755"/>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6628638" y="2292755"/>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7" name="Text Placeholder 4"/>
          <p:cNvSpPr>
            <a:spLocks noGrp="1"/>
          </p:cNvSpPr>
          <p:nvPr>
            <p:ph type="body" sz="quarter" idx="26"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63106348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4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3"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40968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5"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5590923"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7"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2" name="Content Placeholder 13"/>
          <p:cNvSpPr>
            <a:spLocks noGrp="1"/>
          </p:cNvSpPr>
          <p:nvPr>
            <p:ph sz="quarter" idx="24" hasCustomPrompt="1"/>
          </p:nvPr>
        </p:nvSpPr>
        <p:spPr>
          <a:xfrm>
            <a:off x="7772166"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4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3"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340968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5"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5590923"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7"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0" name="Content Placeholder 13"/>
          <p:cNvSpPr>
            <a:spLocks noGrp="1"/>
          </p:cNvSpPr>
          <p:nvPr>
            <p:ph sz="quarter" idx="32" hasCustomPrompt="1"/>
          </p:nvPr>
        </p:nvSpPr>
        <p:spPr>
          <a:xfrm>
            <a:off x="7772166"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4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3"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340968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5"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5590923"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7"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8" name="Content Placeholder 13"/>
          <p:cNvSpPr>
            <a:spLocks noGrp="1"/>
          </p:cNvSpPr>
          <p:nvPr>
            <p:ph sz="quarter" idx="40" hasCustomPrompt="1"/>
          </p:nvPr>
        </p:nvSpPr>
        <p:spPr>
          <a:xfrm>
            <a:off x="7772166"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8777419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4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3"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40968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5"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5590923"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7"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2" name="Content Placeholder 13"/>
          <p:cNvSpPr>
            <a:spLocks noGrp="1"/>
          </p:cNvSpPr>
          <p:nvPr>
            <p:ph sz="quarter" idx="24" hasCustomPrompt="1"/>
          </p:nvPr>
        </p:nvSpPr>
        <p:spPr>
          <a:xfrm>
            <a:off x="7772166"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4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3"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340968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5"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5590923"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7"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0" name="Content Placeholder 13"/>
          <p:cNvSpPr>
            <a:spLocks noGrp="1"/>
          </p:cNvSpPr>
          <p:nvPr>
            <p:ph sz="quarter" idx="32" hasCustomPrompt="1"/>
          </p:nvPr>
        </p:nvSpPr>
        <p:spPr>
          <a:xfrm>
            <a:off x="7772166"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4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3"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340968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5"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5590923"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7"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8" name="Content Placeholder 13"/>
          <p:cNvSpPr>
            <a:spLocks noGrp="1"/>
          </p:cNvSpPr>
          <p:nvPr>
            <p:ph sz="quarter" idx="40" hasCustomPrompt="1"/>
          </p:nvPr>
        </p:nvSpPr>
        <p:spPr>
          <a:xfrm>
            <a:off x="7772166"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46738053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36516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37"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4"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4069975"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7" y="350047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6911512"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8010400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36516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37"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4"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4069975"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7" y="350047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6911512"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8890732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55"/>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55"/>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55"/>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914946"/>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914946"/>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91493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914946"/>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53546258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55"/>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55"/>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55"/>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914946"/>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914946"/>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91493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914946"/>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74155685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2" y="1229842"/>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721538" y="1229855"/>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4" y="1229842"/>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6002687" y="1229855"/>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721538" y="2914946"/>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4"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6002687" y="2914946"/>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23536024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2" y="1229842"/>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721538" y="1229855"/>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4" y="1229842"/>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6002687" y="1229855"/>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721538" y="2914946"/>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4"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6002687" y="2914946"/>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27816467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1173171"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431551" y="2442759"/>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3"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270254" y="2442759"/>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2"/>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108957" y="2442759"/>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4096209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1173171"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431551" y="2442759"/>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3"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270254" y="2442759"/>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2"/>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108957" y="2442759"/>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834898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
        <p:nvSpPr>
          <p:cNvPr id="3" name="Content Placeholder 2"/>
          <p:cNvSpPr>
            <a:spLocks noGrp="1"/>
          </p:cNvSpPr>
          <p:nvPr>
            <p:ph idx="1"/>
          </p:nvPr>
        </p:nvSpPr>
        <p:spPr>
          <a:xfrm>
            <a:off x="685800" y="1089322"/>
            <a:ext cx="7772400" cy="3470672"/>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5"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869564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Picture Placeholder 3"/>
          <p:cNvSpPr>
            <a:spLocks noGrp="1"/>
          </p:cNvSpPr>
          <p:nvPr>
            <p:ph type="pic" sz="quarter" idx="23"/>
          </p:nvPr>
        </p:nvSpPr>
        <p:spPr>
          <a:xfrm>
            <a:off x="685800" y="2295739"/>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5" name="Picture Placeholder 3"/>
          <p:cNvSpPr>
            <a:spLocks noGrp="1"/>
          </p:cNvSpPr>
          <p:nvPr>
            <p:ph type="pic" sz="quarter" idx="24"/>
          </p:nvPr>
        </p:nvSpPr>
        <p:spPr>
          <a:xfrm>
            <a:off x="3323844" y="2295739"/>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5961888" y="2295739"/>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Tree>
    <p:extLst>
      <p:ext uri="{BB962C8B-B14F-4D97-AF65-F5344CB8AC3E}">
        <p14:creationId xmlns:p14="http://schemas.microsoft.com/office/powerpoint/2010/main" val="66610692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916203"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539442" y="2442759"/>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1"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2642340" y="2442759"/>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4745235" y="2442759"/>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7224894" y="1229842"/>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1" name="Content Placeholder 13"/>
          <p:cNvSpPr>
            <a:spLocks noGrp="1"/>
          </p:cNvSpPr>
          <p:nvPr>
            <p:ph sz="quarter" idx="43" hasCustomPrompt="1"/>
          </p:nvPr>
        </p:nvSpPr>
        <p:spPr>
          <a:xfrm>
            <a:off x="6848133" y="2442759"/>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45277304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916203"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539442" y="2442759"/>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1"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2642340" y="2442759"/>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4745235" y="2442759"/>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7224894" y="1229842"/>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1" name="Content Placeholder 13"/>
          <p:cNvSpPr>
            <a:spLocks noGrp="1"/>
          </p:cNvSpPr>
          <p:nvPr>
            <p:ph sz="quarter" idx="43" hasCustomPrompt="1"/>
          </p:nvPr>
        </p:nvSpPr>
        <p:spPr>
          <a:xfrm>
            <a:off x="6848133" y="2442759"/>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7733013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3" y="951569"/>
            <a:ext cx="1764195" cy="2651760"/>
          </a:xfrm>
          <a:solidFill>
            <a:schemeClr val="bg1">
              <a:lumMod val="90000"/>
              <a:lumOff val="10000"/>
            </a:schemeClr>
          </a:solidFill>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93479" y="951569"/>
            <a:ext cx="1764195" cy="2651760"/>
          </a:xfrm>
          <a:solidFill>
            <a:schemeClr val="bg1">
              <a:lumMod val="90000"/>
              <a:lumOff val="10000"/>
            </a:schemeClr>
          </a:solidFill>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2600782" y="951569"/>
            <a:ext cx="1859858" cy="265176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7" name="Text Placeholder 9"/>
          <p:cNvSpPr>
            <a:spLocks noGrp="1"/>
          </p:cNvSpPr>
          <p:nvPr>
            <p:ph type="body" sz="quarter" idx="15"/>
          </p:nvPr>
        </p:nvSpPr>
        <p:spPr>
          <a:xfrm>
            <a:off x="6598342" y="951569"/>
            <a:ext cx="1859858" cy="265176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Text Placeholder 9"/>
          <p:cNvSpPr>
            <a:spLocks noGrp="1"/>
          </p:cNvSpPr>
          <p:nvPr>
            <p:ph type="body" sz="quarter" idx="16"/>
          </p:nvPr>
        </p:nvSpPr>
        <p:spPr>
          <a:xfrm>
            <a:off x="685809" y="3735439"/>
            <a:ext cx="3774839"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Text Placeholder 9"/>
          <p:cNvSpPr>
            <a:spLocks noGrp="1"/>
          </p:cNvSpPr>
          <p:nvPr>
            <p:ph type="body" sz="quarter" idx="17"/>
          </p:nvPr>
        </p:nvSpPr>
        <p:spPr>
          <a:xfrm>
            <a:off x="4693479" y="3735439"/>
            <a:ext cx="376472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88994767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7" name="Picture Placeholder 3"/>
          <p:cNvSpPr>
            <a:spLocks noGrp="1"/>
          </p:cNvSpPr>
          <p:nvPr>
            <p:ph type="pic" sz="quarter" idx="11"/>
          </p:nvPr>
        </p:nvSpPr>
        <p:spPr>
          <a:xfrm>
            <a:off x="2286762"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4573524"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6860286"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5" name="Picture Placeholder 3"/>
          <p:cNvSpPr>
            <a:spLocks noGrp="1"/>
          </p:cNvSpPr>
          <p:nvPr>
            <p:ph type="pic" sz="quarter" idx="15"/>
          </p:nvPr>
        </p:nvSpPr>
        <p:spPr>
          <a:xfrm>
            <a:off x="0"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6" name="Picture Placeholder 3"/>
          <p:cNvSpPr>
            <a:spLocks noGrp="1"/>
          </p:cNvSpPr>
          <p:nvPr>
            <p:ph type="pic" sz="quarter" idx="16"/>
          </p:nvPr>
        </p:nvSpPr>
        <p:spPr>
          <a:xfrm>
            <a:off x="2286762"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7" name="Picture Placeholder 3"/>
          <p:cNvSpPr>
            <a:spLocks noGrp="1"/>
          </p:cNvSpPr>
          <p:nvPr>
            <p:ph type="pic" sz="quarter" idx="17"/>
          </p:nvPr>
        </p:nvSpPr>
        <p:spPr>
          <a:xfrm>
            <a:off x="4573524"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8" name="Picture Placeholder 3"/>
          <p:cNvSpPr>
            <a:spLocks noGrp="1"/>
          </p:cNvSpPr>
          <p:nvPr>
            <p:ph type="pic" sz="quarter" idx="18"/>
          </p:nvPr>
        </p:nvSpPr>
        <p:spPr>
          <a:xfrm>
            <a:off x="6860286"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301760934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dirty="0"/>
          </a:p>
        </p:txBody>
      </p:sp>
      <p:sp>
        <p:nvSpPr>
          <p:cNvPr id="7" name="Picture Placeholder 3"/>
          <p:cNvSpPr>
            <a:spLocks noGrp="1"/>
          </p:cNvSpPr>
          <p:nvPr>
            <p:ph type="pic" sz="quarter" idx="11"/>
          </p:nvPr>
        </p:nvSpPr>
        <p:spPr>
          <a:xfrm>
            <a:off x="1828229"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3656457"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5484686"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4" name="Picture Placeholder 3"/>
          <p:cNvSpPr>
            <a:spLocks noGrp="1"/>
          </p:cNvSpPr>
          <p:nvPr>
            <p:ph type="pic" sz="quarter" idx="14"/>
          </p:nvPr>
        </p:nvSpPr>
        <p:spPr>
          <a:xfrm>
            <a:off x="7312914"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5" name="Picture Placeholder 3"/>
          <p:cNvSpPr>
            <a:spLocks noGrp="1"/>
          </p:cNvSpPr>
          <p:nvPr>
            <p:ph type="pic" sz="quarter" idx="15"/>
          </p:nvPr>
        </p:nvSpPr>
        <p:spPr>
          <a:xfrm>
            <a:off x="0"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dirty="0"/>
          </a:p>
        </p:txBody>
      </p:sp>
      <p:sp>
        <p:nvSpPr>
          <p:cNvPr id="16" name="Picture Placeholder 3"/>
          <p:cNvSpPr>
            <a:spLocks noGrp="1"/>
          </p:cNvSpPr>
          <p:nvPr>
            <p:ph type="pic" sz="quarter" idx="16"/>
          </p:nvPr>
        </p:nvSpPr>
        <p:spPr>
          <a:xfrm>
            <a:off x="1828229"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7" name="Picture Placeholder 3"/>
          <p:cNvSpPr>
            <a:spLocks noGrp="1"/>
          </p:cNvSpPr>
          <p:nvPr>
            <p:ph type="pic" sz="quarter" idx="17"/>
          </p:nvPr>
        </p:nvSpPr>
        <p:spPr>
          <a:xfrm>
            <a:off x="3656457"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8" name="Picture Placeholder 3"/>
          <p:cNvSpPr>
            <a:spLocks noGrp="1"/>
          </p:cNvSpPr>
          <p:nvPr>
            <p:ph type="pic" sz="quarter" idx="18"/>
          </p:nvPr>
        </p:nvSpPr>
        <p:spPr>
          <a:xfrm>
            <a:off x="5484686"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9" name="Picture Placeholder 3"/>
          <p:cNvSpPr>
            <a:spLocks noGrp="1"/>
          </p:cNvSpPr>
          <p:nvPr>
            <p:ph type="pic" sz="quarter" idx="19"/>
          </p:nvPr>
        </p:nvSpPr>
        <p:spPr>
          <a:xfrm>
            <a:off x="7312914"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0" name="Picture Placeholder 3"/>
          <p:cNvSpPr>
            <a:spLocks noGrp="1"/>
          </p:cNvSpPr>
          <p:nvPr>
            <p:ph type="pic" sz="quarter" idx="20"/>
          </p:nvPr>
        </p:nvSpPr>
        <p:spPr>
          <a:xfrm>
            <a:off x="0"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1" name="Picture Placeholder 3"/>
          <p:cNvSpPr>
            <a:spLocks noGrp="1"/>
          </p:cNvSpPr>
          <p:nvPr>
            <p:ph type="pic" sz="quarter" idx="21"/>
          </p:nvPr>
        </p:nvSpPr>
        <p:spPr>
          <a:xfrm>
            <a:off x="1828229"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2" name="Picture Placeholder 3"/>
          <p:cNvSpPr>
            <a:spLocks noGrp="1"/>
          </p:cNvSpPr>
          <p:nvPr>
            <p:ph type="pic" sz="quarter" idx="22"/>
          </p:nvPr>
        </p:nvSpPr>
        <p:spPr>
          <a:xfrm>
            <a:off x="3656457"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3" name="Picture Placeholder 3"/>
          <p:cNvSpPr>
            <a:spLocks noGrp="1"/>
          </p:cNvSpPr>
          <p:nvPr>
            <p:ph type="pic" sz="quarter" idx="23"/>
          </p:nvPr>
        </p:nvSpPr>
        <p:spPr>
          <a:xfrm>
            <a:off x="5484686"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4" name="Picture Placeholder 3"/>
          <p:cNvSpPr>
            <a:spLocks noGrp="1"/>
          </p:cNvSpPr>
          <p:nvPr>
            <p:ph type="pic" sz="quarter" idx="24"/>
          </p:nvPr>
        </p:nvSpPr>
        <p:spPr>
          <a:xfrm>
            <a:off x="7312914"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334548400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7" name="Picture Placeholder 3"/>
          <p:cNvSpPr>
            <a:spLocks noGrp="1"/>
          </p:cNvSpPr>
          <p:nvPr>
            <p:ph type="pic" sz="quarter" idx="11"/>
          </p:nvPr>
        </p:nvSpPr>
        <p:spPr>
          <a:xfrm>
            <a:off x="1521562"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3043124"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4564685"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4" name="Picture Placeholder 3"/>
          <p:cNvSpPr>
            <a:spLocks noGrp="1"/>
          </p:cNvSpPr>
          <p:nvPr>
            <p:ph type="pic" sz="quarter" idx="14"/>
          </p:nvPr>
        </p:nvSpPr>
        <p:spPr>
          <a:xfrm>
            <a:off x="7607808"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5" name="Picture Placeholder 3"/>
          <p:cNvSpPr>
            <a:spLocks noGrp="1"/>
          </p:cNvSpPr>
          <p:nvPr>
            <p:ph type="pic" sz="quarter" idx="25"/>
          </p:nvPr>
        </p:nvSpPr>
        <p:spPr>
          <a:xfrm>
            <a:off x="6086247"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8" name="Picture Placeholder 3"/>
          <p:cNvSpPr>
            <a:spLocks noGrp="1"/>
          </p:cNvSpPr>
          <p:nvPr>
            <p:ph type="pic" sz="quarter" idx="26"/>
          </p:nvPr>
        </p:nvSpPr>
        <p:spPr>
          <a:xfrm>
            <a:off x="0"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9" name="Picture Placeholder 3"/>
          <p:cNvSpPr>
            <a:spLocks noGrp="1"/>
          </p:cNvSpPr>
          <p:nvPr>
            <p:ph type="pic" sz="quarter" idx="27"/>
          </p:nvPr>
        </p:nvSpPr>
        <p:spPr>
          <a:xfrm>
            <a:off x="1521562"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0" name="Picture Placeholder 3"/>
          <p:cNvSpPr>
            <a:spLocks noGrp="1"/>
          </p:cNvSpPr>
          <p:nvPr>
            <p:ph type="pic" sz="quarter" idx="28"/>
          </p:nvPr>
        </p:nvSpPr>
        <p:spPr>
          <a:xfrm>
            <a:off x="3043124"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1" name="Picture Placeholder 3"/>
          <p:cNvSpPr>
            <a:spLocks noGrp="1"/>
          </p:cNvSpPr>
          <p:nvPr>
            <p:ph type="pic" sz="quarter" idx="29"/>
          </p:nvPr>
        </p:nvSpPr>
        <p:spPr>
          <a:xfrm>
            <a:off x="4564685"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2" name="Picture Placeholder 3"/>
          <p:cNvSpPr>
            <a:spLocks noGrp="1"/>
          </p:cNvSpPr>
          <p:nvPr>
            <p:ph type="pic" sz="quarter" idx="30"/>
          </p:nvPr>
        </p:nvSpPr>
        <p:spPr>
          <a:xfrm>
            <a:off x="7607808"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3" name="Picture Placeholder 3"/>
          <p:cNvSpPr>
            <a:spLocks noGrp="1"/>
          </p:cNvSpPr>
          <p:nvPr>
            <p:ph type="pic" sz="quarter" idx="31"/>
          </p:nvPr>
        </p:nvSpPr>
        <p:spPr>
          <a:xfrm>
            <a:off x="6086247"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4" name="Picture Placeholder 3"/>
          <p:cNvSpPr>
            <a:spLocks noGrp="1"/>
          </p:cNvSpPr>
          <p:nvPr>
            <p:ph type="pic" sz="quarter" idx="32"/>
          </p:nvPr>
        </p:nvSpPr>
        <p:spPr>
          <a:xfrm>
            <a:off x="0"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5" name="Picture Placeholder 3"/>
          <p:cNvSpPr>
            <a:spLocks noGrp="1"/>
          </p:cNvSpPr>
          <p:nvPr>
            <p:ph type="pic" sz="quarter" idx="33"/>
          </p:nvPr>
        </p:nvSpPr>
        <p:spPr>
          <a:xfrm>
            <a:off x="1521562"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6" name="Picture Placeholder 3"/>
          <p:cNvSpPr>
            <a:spLocks noGrp="1"/>
          </p:cNvSpPr>
          <p:nvPr>
            <p:ph type="pic" sz="quarter" idx="34"/>
          </p:nvPr>
        </p:nvSpPr>
        <p:spPr>
          <a:xfrm>
            <a:off x="3043124"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7" name="Picture Placeholder 3"/>
          <p:cNvSpPr>
            <a:spLocks noGrp="1"/>
          </p:cNvSpPr>
          <p:nvPr>
            <p:ph type="pic" sz="quarter" idx="35"/>
          </p:nvPr>
        </p:nvSpPr>
        <p:spPr>
          <a:xfrm>
            <a:off x="4564685"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8" name="Picture Placeholder 3"/>
          <p:cNvSpPr>
            <a:spLocks noGrp="1"/>
          </p:cNvSpPr>
          <p:nvPr>
            <p:ph type="pic" sz="quarter" idx="36"/>
          </p:nvPr>
        </p:nvSpPr>
        <p:spPr>
          <a:xfrm>
            <a:off x="7607808"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9" name="Picture Placeholder 3"/>
          <p:cNvSpPr>
            <a:spLocks noGrp="1"/>
          </p:cNvSpPr>
          <p:nvPr>
            <p:ph type="pic" sz="quarter" idx="37"/>
          </p:nvPr>
        </p:nvSpPr>
        <p:spPr>
          <a:xfrm>
            <a:off x="6086247"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0" name="Picture Placeholder 3"/>
          <p:cNvSpPr>
            <a:spLocks noGrp="1"/>
          </p:cNvSpPr>
          <p:nvPr>
            <p:ph type="pic" sz="quarter" idx="38"/>
          </p:nvPr>
        </p:nvSpPr>
        <p:spPr>
          <a:xfrm>
            <a:off x="0"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1" name="Picture Placeholder 3"/>
          <p:cNvSpPr>
            <a:spLocks noGrp="1"/>
          </p:cNvSpPr>
          <p:nvPr>
            <p:ph type="pic" sz="quarter" idx="39"/>
          </p:nvPr>
        </p:nvSpPr>
        <p:spPr>
          <a:xfrm>
            <a:off x="1521562"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2" name="Picture Placeholder 3"/>
          <p:cNvSpPr>
            <a:spLocks noGrp="1"/>
          </p:cNvSpPr>
          <p:nvPr>
            <p:ph type="pic" sz="quarter" idx="40"/>
          </p:nvPr>
        </p:nvSpPr>
        <p:spPr>
          <a:xfrm>
            <a:off x="3043124"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3" name="Picture Placeholder 3"/>
          <p:cNvSpPr>
            <a:spLocks noGrp="1"/>
          </p:cNvSpPr>
          <p:nvPr>
            <p:ph type="pic" sz="quarter" idx="41"/>
          </p:nvPr>
        </p:nvSpPr>
        <p:spPr>
          <a:xfrm>
            <a:off x="4564685"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4" name="Picture Placeholder 3"/>
          <p:cNvSpPr>
            <a:spLocks noGrp="1"/>
          </p:cNvSpPr>
          <p:nvPr>
            <p:ph type="pic" sz="quarter" idx="42"/>
          </p:nvPr>
        </p:nvSpPr>
        <p:spPr>
          <a:xfrm>
            <a:off x="7607808"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5" name="Picture Placeholder 3"/>
          <p:cNvSpPr>
            <a:spLocks noGrp="1"/>
          </p:cNvSpPr>
          <p:nvPr>
            <p:ph type="pic" sz="quarter" idx="43"/>
          </p:nvPr>
        </p:nvSpPr>
        <p:spPr>
          <a:xfrm>
            <a:off x="6086247"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286211751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6"/>
            <a:ext cx="7772400" cy="1102519"/>
          </a:xfrm>
        </p:spPr>
        <p:txBody>
          <a:bodyPr>
            <a:normAutofit/>
          </a:bodyPr>
          <a:lstStyle>
            <a:lvl1pPr>
              <a:defRPr sz="3600"/>
            </a:lvl1pPr>
          </a:lstStyle>
          <a:p>
            <a:r>
              <a:rPr lang="fr-CH"/>
              <a:t>Cliquez et modifiez le titre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CH"/>
              <a:t>Cliquez pour modifier le style des sous-titres du masque</a:t>
            </a:r>
            <a:endParaRPr lang="en-US"/>
          </a:p>
        </p:txBody>
      </p:sp>
    </p:spTree>
    <p:extLst>
      <p:ext uri="{BB962C8B-B14F-4D97-AF65-F5344CB8AC3E}">
        <p14:creationId xmlns:p14="http://schemas.microsoft.com/office/powerpoint/2010/main" val="415328032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dirty="0"/>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71759463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
        <p:nvSpPr>
          <p:cNvPr id="3" name="Content Placeholder 2"/>
          <p:cNvSpPr>
            <a:spLocks noGrp="1"/>
          </p:cNvSpPr>
          <p:nvPr>
            <p:ph idx="1"/>
          </p:nvPr>
        </p:nvSpPr>
        <p:spPr>
          <a:xfrm>
            <a:off x="685800" y="1089322"/>
            <a:ext cx="7772400" cy="3470672"/>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5"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86956427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dirty="0"/>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6326632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Picture Placeholder 3"/>
          <p:cNvSpPr>
            <a:spLocks noGrp="1"/>
          </p:cNvSpPr>
          <p:nvPr>
            <p:ph type="pic" sz="quarter" idx="23"/>
          </p:nvPr>
        </p:nvSpPr>
        <p:spPr>
          <a:xfrm>
            <a:off x="685800" y="2295739"/>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5" name="Picture Placeholder 3"/>
          <p:cNvSpPr>
            <a:spLocks noGrp="1"/>
          </p:cNvSpPr>
          <p:nvPr>
            <p:ph type="pic" sz="quarter" idx="24"/>
          </p:nvPr>
        </p:nvSpPr>
        <p:spPr>
          <a:xfrm>
            <a:off x="3323844" y="2295739"/>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5961888" y="2295739"/>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7" name="Text Placeholder 4"/>
          <p:cNvSpPr>
            <a:spLocks noGrp="1"/>
          </p:cNvSpPr>
          <p:nvPr>
            <p:ph type="body" sz="quarter" idx="26"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71320105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
        <p:nvSpPr>
          <p:cNvPr id="3" name="Content Placeholder 2"/>
          <p:cNvSpPr>
            <a:spLocks noGrp="1"/>
          </p:cNvSpPr>
          <p:nvPr>
            <p:ph idx="1"/>
          </p:nvPr>
        </p:nvSpPr>
        <p:spPr>
          <a:xfrm>
            <a:off x="685800" y="1089322"/>
            <a:ext cx="7772400" cy="3470672"/>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5"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0064256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
        <p:nvSpPr>
          <p:cNvPr id="3" name="Content Placeholder 2"/>
          <p:cNvSpPr>
            <a:spLocks noGrp="1"/>
          </p:cNvSpPr>
          <p:nvPr>
            <p:ph sz="half" idx="1"/>
          </p:nvPr>
        </p:nvSpPr>
        <p:spPr>
          <a:xfrm>
            <a:off x="685800" y="1089321"/>
            <a:ext cx="3810000" cy="3394472"/>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4" name="Content Placeholder 3"/>
          <p:cNvSpPr>
            <a:spLocks noGrp="1"/>
          </p:cNvSpPr>
          <p:nvPr>
            <p:ph sz="half" idx="2"/>
          </p:nvPr>
        </p:nvSpPr>
        <p:spPr>
          <a:xfrm>
            <a:off x="4648200" y="1089321"/>
            <a:ext cx="3810000" cy="3394472"/>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6"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0792956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
        <p:nvSpPr>
          <p:cNvPr id="3" name="Content Placeholder 2"/>
          <p:cNvSpPr>
            <a:spLocks noGrp="1"/>
          </p:cNvSpPr>
          <p:nvPr>
            <p:ph sz="half" idx="1"/>
          </p:nvPr>
        </p:nvSpPr>
        <p:spPr>
          <a:xfrm>
            <a:off x="685800" y="914404"/>
            <a:ext cx="3810000" cy="3394472"/>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4" name="Content Placeholder 3"/>
          <p:cNvSpPr>
            <a:spLocks noGrp="1"/>
          </p:cNvSpPr>
          <p:nvPr>
            <p:ph sz="half" idx="2"/>
          </p:nvPr>
        </p:nvSpPr>
        <p:spPr>
          <a:xfrm>
            <a:off x="4648200" y="914404"/>
            <a:ext cx="3810000" cy="3394472"/>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329907269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H"/>
              <a:t>Cliquez et modifiez le titre</a:t>
            </a:r>
            <a:endParaRPr lang="en-US"/>
          </a:p>
        </p:txBody>
      </p:sp>
      <p:sp>
        <p:nvSpPr>
          <p:cNvPr id="3" name="Text Placeholder 2"/>
          <p:cNvSpPr>
            <a:spLocks noGrp="1"/>
          </p:cNvSpPr>
          <p:nvPr>
            <p:ph type="body" idx="1"/>
          </p:nvPr>
        </p:nvSpPr>
        <p:spPr>
          <a:xfrm>
            <a:off x="685800" y="529695"/>
            <a:ext cx="3811588" cy="615553"/>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CH"/>
              <a:t>Cliquez pour modifier les styles du texte du masque</a:t>
            </a:r>
          </a:p>
        </p:txBody>
      </p:sp>
      <p:sp>
        <p:nvSpPr>
          <p:cNvPr id="4" name="Content Placeholder 3"/>
          <p:cNvSpPr>
            <a:spLocks noGrp="1"/>
          </p:cNvSpPr>
          <p:nvPr>
            <p:ph sz="half" idx="2"/>
          </p:nvPr>
        </p:nvSpPr>
        <p:spPr>
          <a:xfrm>
            <a:off x="685800" y="1170214"/>
            <a:ext cx="3811588" cy="3424408"/>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5" name="Text Placeholder 4"/>
          <p:cNvSpPr>
            <a:spLocks noGrp="1"/>
          </p:cNvSpPr>
          <p:nvPr>
            <p:ph type="body" sz="quarter" idx="3"/>
          </p:nvPr>
        </p:nvSpPr>
        <p:spPr>
          <a:xfrm>
            <a:off x="4645027" y="529695"/>
            <a:ext cx="3813174" cy="615553"/>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CH"/>
              <a:t>Cliquez pour modifier les styles du texte du masque</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42965803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H"/>
              <a:t>Cliquez et modifiez le titre</a:t>
            </a:r>
            <a:endParaRPr lang="en-US"/>
          </a:p>
        </p:txBody>
      </p:sp>
      <p:sp>
        <p:nvSpPr>
          <p:cNvPr id="3" name="Text Placeholder 2"/>
          <p:cNvSpPr>
            <a:spLocks noGrp="1"/>
          </p:cNvSpPr>
          <p:nvPr>
            <p:ph type="body" idx="1"/>
          </p:nvPr>
        </p:nvSpPr>
        <p:spPr>
          <a:xfrm>
            <a:off x="685800" y="712008"/>
            <a:ext cx="3811588" cy="615553"/>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CH"/>
              <a:t>Cliquez pour modifier les styles du texte du masque</a:t>
            </a:r>
          </a:p>
        </p:txBody>
      </p:sp>
      <p:sp>
        <p:nvSpPr>
          <p:cNvPr id="4" name="Content Placeholder 3"/>
          <p:cNvSpPr>
            <a:spLocks noGrp="1"/>
          </p:cNvSpPr>
          <p:nvPr>
            <p:ph sz="half" idx="2"/>
          </p:nvPr>
        </p:nvSpPr>
        <p:spPr>
          <a:xfrm>
            <a:off x="685800" y="1352534"/>
            <a:ext cx="3811588" cy="3276623"/>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5" name="Text Placeholder 4"/>
          <p:cNvSpPr>
            <a:spLocks noGrp="1"/>
          </p:cNvSpPr>
          <p:nvPr>
            <p:ph type="body" sz="quarter" idx="3"/>
          </p:nvPr>
        </p:nvSpPr>
        <p:spPr>
          <a:xfrm>
            <a:off x="4645027" y="712008"/>
            <a:ext cx="3813174" cy="615553"/>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CH"/>
              <a:t>Cliquez pour modifier les styles du texte du masque</a:t>
            </a:r>
          </a:p>
        </p:txBody>
      </p:sp>
      <p:sp>
        <p:nvSpPr>
          <p:cNvPr id="6" name="Content Placeholder 5"/>
          <p:cNvSpPr>
            <a:spLocks noGrp="1"/>
          </p:cNvSpPr>
          <p:nvPr>
            <p:ph sz="quarter" idx="4"/>
          </p:nvPr>
        </p:nvSpPr>
        <p:spPr>
          <a:xfrm>
            <a:off x="4645027" y="1352534"/>
            <a:ext cx="3813174" cy="3276623"/>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7"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65649806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Tree>
    <p:extLst>
      <p:ext uri="{BB962C8B-B14F-4D97-AF65-F5344CB8AC3E}">
        <p14:creationId xmlns:p14="http://schemas.microsoft.com/office/powerpoint/2010/main" val="81230590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dirty="0"/>
          </a:p>
        </p:txBody>
      </p:sp>
      <p:sp>
        <p:nvSpPr>
          <p:cNvPr id="3"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59175433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88063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7" name="Picture Placeholder 3"/>
          <p:cNvSpPr>
            <a:spLocks noGrp="1"/>
          </p:cNvSpPr>
          <p:nvPr>
            <p:ph type="pic" sz="quarter" idx="11"/>
          </p:nvPr>
        </p:nvSpPr>
        <p:spPr>
          <a:xfrm>
            <a:off x="2286762"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4573524"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6860286"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5" name="Picture Placeholder 3"/>
          <p:cNvSpPr>
            <a:spLocks noGrp="1"/>
          </p:cNvSpPr>
          <p:nvPr>
            <p:ph type="pic" sz="quarter" idx="15"/>
          </p:nvPr>
        </p:nvSpPr>
        <p:spPr>
          <a:xfrm>
            <a:off x="0"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6" name="Picture Placeholder 3"/>
          <p:cNvSpPr>
            <a:spLocks noGrp="1"/>
          </p:cNvSpPr>
          <p:nvPr>
            <p:ph type="pic" sz="quarter" idx="16"/>
          </p:nvPr>
        </p:nvSpPr>
        <p:spPr>
          <a:xfrm>
            <a:off x="2286762"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7" name="Picture Placeholder 3"/>
          <p:cNvSpPr>
            <a:spLocks noGrp="1"/>
          </p:cNvSpPr>
          <p:nvPr>
            <p:ph type="pic" sz="quarter" idx="17"/>
          </p:nvPr>
        </p:nvSpPr>
        <p:spPr>
          <a:xfrm>
            <a:off x="4573524"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8" name="Picture Placeholder 3"/>
          <p:cNvSpPr>
            <a:spLocks noGrp="1"/>
          </p:cNvSpPr>
          <p:nvPr>
            <p:ph type="pic" sz="quarter" idx="18"/>
          </p:nvPr>
        </p:nvSpPr>
        <p:spPr>
          <a:xfrm>
            <a:off x="6860286"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301760934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dirty="0"/>
          </a:p>
        </p:txBody>
      </p:sp>
      <p:sp>
        <p:nvSpPr>
          <p:cNvPr id="7" name="Picture Placeholder 3"/>
          <p:cNvSpPr>
            <a:spLocks noGrp="1"/>
          </p:cNvSpPr>
          <p:nvPr>
            <p:ph type="pic" sz="quarter" idx="11"/>
          </p:nvPr>
        </p:nvSpPr>
        <p:spPr>
          <a:xfrm>
            <a:off x="1828229"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3656457"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5484686"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4" name="Picture Placeholder 3"/>
          <p:cNvSpPr>
            <a:spLocks noGrp="1"/>
          </p:cNvSpPr>
          <p:nvPr>
            <p:ph type="pic" sz="quarter" idx="14"/>
          </p:nvPr>
        </p:nvSpPr>
        <p:spPr>
          <a:xfrm>
            <a:off x="7312914"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5" name="Picture Placeholder 3"/>
          <p:cNvSpPr>
            <a:spLocks noGrp="1"/>
          </p:cNvSpPr>
          <p:nvPr>
            <p:ph type="pic" sz="quarter" idx="15"/>
          </p:nvPr>
        </p:nvSpPr>
        <p:spPr>
          <a:xfrm>
            <a:off x="0"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dirty="0"/>
          </a:p>
        </p:txBody>
      </p:sp>
      <p:sp>
        <p:nvSpPr>
          <p:cNvPr id="16" name="Picture Placeholder 3"/>
          <p:cNvSpPr>
            <a:spLocks noGrp="1"/>
          </p:cNvSpPr>
          <p:nvPr>
            <p:ph type="pic" sz="quarter" idx="16"/>
          </p:nvPr>
        </p:nvSpPr>
        <p:spPr>
          <a:xfrm>
            <a:off x="1828229"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7" name="Picture Placeholder 3"/>
          <p:cNvSpPr>
            <a:spLocks noGrp="1"/>
          </p:cNvSpPr>
          <p:nvPr>
            <p:ph type="pic" sz="quarter" idx="17"/>
          </p:nvPr>
        </p:nvSpPr>
        <p:spPr>
          <a:xfrm>
            <a:off x="3656457"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8" name="Picture Placeholder 3"/>
          <p:cNvSpPr>
            <a:spLocks noGrp="1"/>
          </p:cNvSpPr>
          <p:nvPr>
            <p:ph type="pic" sz="quarter" idx="18"/>
          </p:nvPr>
        </p:nvSpPr>
        <p:spPr>
          <a:xfrm>
            <a:off x="5484686"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9" name="Picture Placeholder 3"/>
          <p:cNvSpPr>
            <a:spLocks noGrp="1"/>
          </p:cNvSpPr>
          <p:nvPr>
            <p:ph type="pic" sz="quarter" idx="19"/>
          </p:nvPr>
        </p:nvSpPr>
        <p:spPr>
          <a:xfrm>
            <a:off x="7312914"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0" name="Picture Placeholder 3"/>
          <p:cNvSpPr>
            <a:spLocks noGrp="1"/>
          </p:cNvSpPr>
          <p:nvPr>
            <p:ph type="pic" sz="quarter" idx="20"/>
          </p:nvPr>
        </p:nvSpPr>
        <p:spPr>
          <a:xfrm>
            <a:off x="0"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1" name="Picture Placeholder 3"/>
          <p:cNvSpPr>
            <a:spLocks noGrp="1"/>
          </p:cNvSpPr>
          <p:nvPr>
            <p:ph type="pic" sz="quarter" idx="21"/>
          </p:nvPr>
        </p:nvSpPr>
        <p:spPr>
          <a:xfrm>
            <a:off x="1828229"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2" name="Picture Placeholder 3"/>
          <p:cNvSpPr>
            <a:spLocks noGrp="1"/>
          </p:cNvSpPr>
          <p:nvPr>
            <p:ph type="pic" sz="quarter" idx="22"/>
          </p:nvPr>
        </p:nvSpPr>
        <p:spPr>
          <a:xfrm>
            <a:off x="3656457"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3" name="Picture Placeholder 3"/>
          <p:cNvSpPr>
            <a:spLocks noGrp="1"/>
          </p:cNvSpPr>
          <p:nvPr>
            <p:ph type="pic" sz="quarter" idx="23"/>
          </p:nvPr>
        </p:nvSpPr>
        <p:spPr>
          <a:xfrm>
            <a:off x="5484686"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4" name="Picture Placeholder 3"/>
          <p:cNvSpPr>
            <a:spLocks noGrp="1"/>
          </p:cNvSpPr>
          <p:nvPr>
            <p:ph type="pic" sz="quarter" idx="24"/>
          </p:nvPr>
        </p:nvSpPr>
        <p:spPr>
          <a:xfrm>
            <a:off x="7312914"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33454840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6946" y="1047750"/>
            <a:ext cx="381419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5152" y="1047750"/>
            <a:ext cx="381419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3528319"/>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3528319"/>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Picture Placeholder 3"/>
          <p:cNvSpPr>
            <a:spLocks noGrp="1"/>
          </p:cNvSpPr>
          <p:nvPr>
            <p:ph type="pic" sz="quarter" idx="24"/>
          </p:nvPr>
        </p:nvSpPr>
        <p:spPr>
          <a:xfrm>
            <a:off x="686946" y="2295739"/>
            <a:ext cx="381419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Picture Placeholder 3"/>
          <p:cNvSpPr>
            <a:spLocks noGrp="1"/>
          </p:cNvSpPr>
          <p:nvPr>
            <p:ph type="pic" sz="quarter" idx="25"/>
          </p:nvPr>
        </p:nvSpPr>
        <p:spPr>
          <a:xfrm>
            <a:off x="4645152" y="2295739"/>
            <a:ext cx="381419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Tree>
    <p:extLst>
      <p:ext uri="{BB962C8B-B14F-4D97-AF65-F5344CB8AC3E}">
        <p14:creationId xmlns:p14="http://schemas.microsoft.com/office/powerpoint/2010/main" val="157713989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7" name="Picture Placeholder 3"/>
          <p:cNvSpPr>
            <a:spLocks noGrp="1"/>
          </p:cNvSpPr>
          <p:nvPr>
            <p:ph type="pic" sz="quarter" idx="11"/>
          </p:nvPr>
        </p:nvSpPr>
        <p:spPr>
          <a:xfrm>
            <a:off x="1521562"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3043124"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4564685"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4" name="Picture Placeholder 3"/>
          <p:cNvSpPr>
            <a:spLocks noGrp="1"/>
          </p:cNvSpPr>
          <p:nvPr>
            <p:ph type="pic" sz="quarter" idx="14"/>
          </p:nvPr>
        </p:nvSpPr>
        <p:spPr>
          <a:xfrm>
            <a:off x="7607808"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5" name="Picture Placeholder 3"/>
          <p:cNvSpPr>
            <a:spLocks noGrp="1"/>
          </p:cNvSpPr>
          <p:nvPr>
            <p:ph type="pic" sz="quarter" idx="25"/>
          </p:nvPr>
        </p:nvSpPr>
        <p:spPr>
          <a:xfrm>
            <a:off x="6086247"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8" name="Picture Placeholder 3"/>
          <p:cNvSpPr>
            <a:spLocks noGrp="1"/>
          </p:cNvSpPr>
          <p:nvPr>
            <p:ph type="pic" sz="quarter" idx="26"/>
          </p:nvPr>
        </p:nvSpPr>
        <p:spPr>
          <a:xfrm>
            <a:off x="0"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9" name="Picture Placeholder 3"/>
          <p:cNvSpPr>
            <a:spLocks noGrp="1"/>
          </p:cNvSpPr>
          <p:nvPr>
            <p:ph type="pic" sz="quarter" idx="27"/>
          </p:nvPr>
        </p:nvSpPr>
        <p:spPr>
          <a:xfrm>
            <a:off x="1521562"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0" name="Picture Placeholder 3"/>
          <p:cNvSpPr>
            <a:spLocks noGrp="1"/>
          </p:cNvSpPr>
          <p:nvPr>
            <p:ph type="pic" sz="quarter" idx="28"/>
          </p:nvPr>
        </p:nvSpPr>
        <p:spPr>
          <a:xfrm>
            <a:off x="3043124"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1" name="Picture Placeholder 3"/>
          <p:cNvSpPr>
            <a:spLocks noGrp="1"/>
          </p:cNvSpPr>
          <p:nvPr>
            <p:ph type="pic" sz="quarter" idx="29"/>
          </p:nvPr>
        </p:nvSpPr>
        <p:spPr>
          <a:xfrm>
            <a:off x="4564685"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2" name="Picture Placeholder 3"/>
          <p:cNvSpPr>
            <a:spLocks noGrp="1"/>
          </p:cNvSpPr>
          <p:nvPr>
            <p:ph type="pic" sz="quarter" idx="30"/>
          </p:nvPr>
        </p:nvSpPr>
        <p:spPr>
          <a:xfrm>
            <a:off x="7607808"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3" name="Picture Placeholder 3"/>
          <p:cNvSpPr>
            <a:spLocks noGrp="1"/>
          </p:cNvSpPr>
          <p:nvPr>
            <p:ph type="pic" sz="quarter" idx="31"/>
          </p:nvPr>
        </p:nvSpPr>
        <p:spPr>
          <a:xfrm>
            <a:off x="6086247"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4" name="Picture Placeholder 3"/>
          <p:cNvSpPr>
            <a:spLocks noGrp="1"/>
          </p:cNvSpPr>
          <p:nvPr>
            <p:ph type="pic" sz="quarter" idx="32"/>
          </p:nvPr>
        </p:nvSpPr>
        <p:spPr>
          <a:xfrm>
            <a:off x="0"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5" name="Picture Placeholder 3"/>
          <p:cNvSpPr>
            <a:spLocks noGrp="1"/>
          </p:cNvSpPr>
          <p:nvPr>
            <p:ph type="pic" sz="quarter" idx="33"/>
          </p:nvPr>
        </p:nvSpPr>
        <p:spPr>
          <a:xfrm>
            <a:off x="1521562"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6" name="Picture Placeholder 3"/>
          <p:cNvSpPr>
            <a:spLocks noGrp="1"/>
          </p:cNvSpPr>
          <p:nvPr>
            <p:ph type="pic" sz="quarter" idx="34"/>
          </p:nvPr>
        </p:nvSpPr>
        <p:spPr>
          <a:xfrm>
            <a:off x="3043124"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7" name="Picture Placeholder 3"/>
          <p:cNvSpPr>
            <a:spLocks noGrp="1"/>
          </p:cNvSpPr>
          <p:nvPr>
            <p:ph type="pic" sz="quarter" idx="35"/>
          </p:nvPr>
        </p:nvSpPr>
        <p:spPr>
          <a:xfrm>
            <a:off x="4564685"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8" name="Picture Placeholder 3"/>
          <p:cNvSpPr>
            <a:spLocks noGrp="1"/>
          </p:cNvSpPr>
          <p:nvPr>
            <p:ph type="pic" sz="quarter" idx="36"/>
          </p:nvPr>
        </p:nvSpPr>
        <p:spPr>
          <a:xfrm>
            <a:off x="7607808"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9" name="Picture Placeholder 3"/>
          <p:cNvSpPr>
            <a:spLocks noGrp="1"/>
          </p:cNvSpPr>
          <p:nvPr>
            <p:ph type="pic" sz="quarter" idx="37"/>
          </p:nvPr>
        </p:nvSpPr>
        <p:spPr>
          <a:xfrm>
            <a:off x="6086247"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0" name="Picture Placeholder 3"/>
          <p:cNvSpPr>
            <a:spLocks noGrp="1"/>
          </p:cNvSpPr>
          <p:nvPr>
            <p:ph type="pic" sz="quarter" idx="38"/>
          </p:nvPr>
        </p:nvSpPr>
        <p:spPr>
          <a:xfrm>
            <a:off x="0"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1" name="Picture Placeholder 3"/>
          <p:cNvSpPr>
            <a:spLocks noGrp="1"/>
          </p:cNvSpPr>
          <p:nvPr>
            <p:ph type="pic" sz="quarter" idx="39"/>
          </p:nvPr>
        </p:nvSpPr>
        <p:spPr>
          <a:xfrm>
            <a:off x="1521562"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2" name="Picture Placeholder 3"/>
          <p:cNvSpPr>
            <a:spLocks noGrp="1"/>
          </p:cNvSpPr>
          <p:nvPr>
            <p:ph type="pic" sz="quarter" idx="40"/>
          </p:nvPr>
        </p:nvSpPr>
        <p:spPr>
          <a:xfrm>
            <a:off x="3043124"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3" name="Picture Placeholder 3"/>
          <p:cNvSpPr>
            <a:spLocks noGrp="1"/>
          </p:cNvSpPr>
          <p:nvPr>
            <p:ph type="pic" sz="quarter" idx="41"/>
          </p:nvPr>
        </p:nvSpPr>
        <p:spPr>
          <a:xfrm>
            <a:off x="4564685"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4" name="Picture Placeholder 3"/>
          <p:cNvSpPr>
            <a:spLocks noGrp="1"/>
          </p:cNvSpPr>
          <p:nvPr>
            <p:ph type="pic" sz="quarter" idx="42"/>
          </p:nvPr>
        </p:nvSpPr>
        <p:spPr>
          <a:xfrm>
            <a:off x="7607808"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5" name="Picture Placeholder 3"/>
          <p:cNvSpPr>
            <a:spLocks noGrp="1"/>
          </p:cNvSpPr>
          <p:nvPr>
            <p:ph type="pic" sz="quarter" idx="43"/>
          </p:nvPr>
        </p:nvSpPr>
        <p:spPr>
          <a:xfrm>
            <a:off x="6086247"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286211751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2667000" y="1047750"/>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0" name="Text Placeholder 9"/>
          <p:cNvSpPr>
            <a:spLocks noGrp="1"/>
          </p:cNvSpPr>
          <p:nvPr>
            <p:ph type="body" sz="quarter" idx="14"/>
          </p:nvPr>
        </p:nvSpPr>
        <p:spPr>
          <a:xfrm>
            <a:off x="685800" y="3735440"/>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9"/>
          <p:cNvSpPr>
            <a:spLocks noGrp="1"/>
          </p:cNvSpPr>
          <p:nvPr>
            <p:ph type="body" sz="quarter" idx="15"/>
          </p:nvPr>
        </p:nvSpPr>
        <p:spPr>
          <a:xfrm>
            <a:off x="2667000" y="3735440"/>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Text Placeholder 9"/>
          <p:cNvSpPr>
            <a:spLocks noGrp="1"/>
          </p:cNvSpPr>
          <p:nvPr>
            <p:ph type="body" sz="quarter" idx="16"/>
          </p:nvPr>
        </p:nvSpPr>
        <p:spPr>
          <a:xfrm>
            <a:off x="4648200" y="3735440"/>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Text Placeholder 9"/>
          <p:cNvSpPr>
            <a:spLocks noGrp="1"/>
          </p:cNvSpPr>
          <p:nvPr>
            <p:ph type="body" sz="quarter" idx="17"/>
          </p:nvPr>
        </p:nvSpPr>
        <p:spPr>
          <a:xfrm>
            <a:off x="6629400" y="3735440"/>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4522373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2667000" y="1047750"/>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0" name="Text Placeholder 9"/>
          <p:cNvSpPr>
            <a:spLocks noGrp="1"/>
          </p:cNvSpPr>
          <p:nvPr>
            <p:ph type="body" sz="quarter" idx="14"/>
          </p:nvPr>
        </p:nvSpPr>
        <p:spPr>
          <a:xfrm>
            <a:off x="685800" y="3735440"/>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9"/>
          <p:cNvSpPr>
            <a:spLocks noGrp="1"/>
          </p:cNvSpPr>
          <p:nvPr>
            <p:ph type="body" sz="quarter" idx="15"/>
          </p:nvPr>
        </p:nvSpPr>
        <p:spPr>
          <a:xfrm>
            <a:off x="2667000" y="3735440"/>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Text Placeholder 9"/>
          <p:cNvSpPr>
            <a:spLocks noGrp="1"/>
          </p:cNvSpPr>
          <p:nvPr>
            <p:ph type="body" sz="quarter" idx="16"/>
          </p:nvPr>
        </p:nvSpPr>
        <p:spPr>
          <a:xfrm>
            <a:off x="4648200" y="3735440"/>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Text Placeholder 9"/>
          <p:cNvSpPr>
            <a:spLocks noGrp="1"/>
          </p:cNvSpPr>
          <p:nvPr>
            <p:ph type="body" sz="quarter" idx="17"/>
          </p:nvPr>
        </p:nvSpPr>
        <p:spPr>
          <a:xfrm>
            <a:off x="6629400" y="3735440"/>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8488999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6"/>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66"/>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66"/>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40"/>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3323844" y="3735440"/>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Text Placeholder 9"/>
          <p:cNvSpPr>
            <a:spLocks noGrp="1"/>
          </p:cNvSpPr>
          <p:nvPr>
            <p:ph type="body" sz="quarter" idx="16"/>
          </p:nvPr>
        </p:nvSpPr>
        <p:spPr>
          <a:xfrm>
            <a:off x="5961888" y="3735440"/>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91024534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6"/>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66"/>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66"/>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40"/>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3323844" y="3735440"/>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Text Placeholder 9"/>
          <p:cNvSpPr>
            <a:spLocks noGrp="1"/>
          </p:cNvSpPr>
          <p:nvPr>
            <p:ph type="body" sz="quarter" idx="16"/>
          </p:nvPr>
        </p:nvSpPr>
        <p:spPr>
          <a:xfrm>
            <a:off x="5961888" y="3735440"/>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23486926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6"/>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66"/>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40"/>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4644009" y="3735440"/>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26075896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6"/>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66"/>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40"/>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4644009" y="3735440"/>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7"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60672788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6"/>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66"/>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66"/>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66"/>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800"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6238"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6676"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7114"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84909718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6"/>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66"/>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66"/>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66"/>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800"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6238"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6676"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7114"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4"/>
          <p:cNvSpPr>
            <a:spLocks noGrp="1"/>
          </p:cNvSpPr>
          <p:nvPr>
            <p:ph type="body" sz="quarter" idx="22"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6489678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35175573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6946" y="1047750"/>
            <a:ext cx="381419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5152" y="1047750"/>
            <a:ext cx="381419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3528319"/>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3528319"/>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Picture Placeholder 3"/>
          <p:cNvSpPr>
            <a:spLocks noGrp="1"/>
          </p:cNvSpPr>
          <p:nvPr>
            <p:ph type="pic" sz="quarter" idx="24"/>
          </p:nvPr>
        </p:nvSpPr>
        <p:spPr>
          <a:xfrm>
            <a:off x="686946" y="2295739"/>
            <a:ext cx="381419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Picture Placeholder 3"/>
          <p:cNvSpPr>
            <a:spLocks noGrp="1"/>
          </p:cNvSpPr>
          <p:nvPr>
            <p:ph type="pic" sz="quarter" idx="25"/>
          </p:nvPr>
        </p:nvSpPr>
        <p:spPr>
          <a:xfrm>
            <a:off x="4645152" y="2295739"/>
            <a:ext cx="381419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2" name="Text Placeholder 4"/>
          <p:cNvSpPr>
            <a:spLocks noGrp="1"/>
          </p:cNvSpPr>
          <p:nvPr>
            <p:ph type="body" sz="quarter" idx="26"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09238442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4"/>
          <p:cNvSpPr>
            <a:spLocks noGrp="1"/>
          </p:cNvSpPr>
          <p:nvPr>
            <p:ph type="body" sz="quarter" idx="2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83626075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338064146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8" name="Text Placeholder 4"/>
          <p:cNvSpPr>
            <a:spLocks noGrp="1"/>
          </p:cNvSpPr>
          <p:nvPr>
            <p:ph type="body" sz="quarter" idx="2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38698525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038" y="1047766"/>
            <a:ext cx="1828800" cy="1107124"/>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6238" y="1047766"/>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7438" y="1047766"/>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8638" y="1047766"/>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038" y="3537771"/>
            <a:ext cx="1831086" cy="994954"/>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5476" y="3537771"/>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5914" y="3537771"/>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6352" y="3537771"/>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Picture Placeholder 3"/>
          <p:cNvSpPr>
            <a:spLocks noGrp="1"/>
          </p:cNvSpPr>
          <p:nvPr>
            <p:ph type="pic" sz="quarter" idx="22"/>
          </p:nvPr>
        </p:nvSpPr>
        <p:spPr>
          <a:xfrm>
            <a:off x="685038" y="2292755"/>
            <a:ext cx="1828800" cy="1107124"/>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12" name="Picture Placeholder 3"/>
          <p:cNvSpPr>
            <a:spLocks noGrp="1"/>
          </p:cNvSpPr>
          <p:nvPr>
            <p:ph type="pic" sz="quarter" idx="23"/>
          </p:nvPr>
        </p:nvSpPr>
        <p:spPr>
          <a:xfrm>
            <a:off x="2666238" y="2292755"/>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3" name="Picture Placeholder 3"/>
          <p:cNvSpPr>
            <a:spLocks noGrp="1"/>
          </p:cNvSpPr>
          <p:nvPr>
            <p:ph type="pic" sz="quarter" idx="24"/>
          </p:nvPr>
        </p:nvSpPr>
        <p:spPr>
          <a:xfrm>
            <a:off x="4647438" y="2292755"/>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6628638" y="2292755"/>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Tree>
    <p:extLst>
      <p:ext uri="{BB962C8B-B14F-4D97-AF65-F5344CB8AC3E}">
        <p14:creationId xmlns:p14="http://schemas.microsoft.com/office/powerpoint/2010/main" val="74049327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038" y="1047766"/>
            <a:ext cx="1828800" cy="1107124"/>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6238" y="1047766"/>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7438" y="1047766"/>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8638" y="1047766"/>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038" y="3537771"/>
            <a:ext cx="1831086" cy="994954"/>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5476" y="3537771"/>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5914" y="3537771"/>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6352" y="3537771"/>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Picture Placeholder 3"/>
          <p:cNvSpPr>
            <a:spLocks noGrp="1"/>
          </p:cNvSpPr>
          <p:nvPr>
            <p:ph type="pic" sz="quarter" idx="22"/>
          </p:nvPr>
        </p:nvSpPr>
        <p:spPr>
          <a:xfrm>
            <a:off x="685038" y="2292755"/>
            <a:ext cx="1828800" cy="1107124"/>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12" name="Picture Placeholder 3"/>
          <p:cNvSpPr>
            <a:spLocks noGrp="1"/>
          </p:cNvSpPr>
          <p:nvPr>
            <p:ph type="pic" sz="quarter" idx="23"/>
          </p:nvPr>
        </p:nvSpPr>
        <p:spPr>
          <a:xfrm>
            <a:off x="2666238" y="2292755"/>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3" name="Picture Placeholder 3"/>
          <p:cNvSpPr>
            <a:spLocks noGrp="1"/>
          </p:cNvSpPr>
          <p:nvPr>
            <p:ph type="pic" sz="quarter" idx="24"/>
          </p:nvPr>
        </p:nvSpPr>
        <p:spPr>
          <a:xfrm>
            <a:off x="4647438" y="2292755"/>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6628638" y="2292755"/>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7" name="Text Placeholder 4"/>
          <p:cNvSpPr>
            <a:spLocks noGrp="1"/>
          </p:cNvSpPr>
          <p:nvPr>
            <p:ph type="body" sz="quarter" idx="26"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63106348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Picture Placeholder 3"/>
          <p:cNvSpPr>
            <a:spLocks noGrp="1"/>
          </p:cNvSpPr>
          <p:nvPr>
            <p:ph type="pic" sz="quarter" idx="23"/>
          </p:nvPr>
        </p:nvSpPr>
        <p:spPr>
          <a:xfrm>
            <a:off x="685800" y="2295739"/>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5" name="Picture Placeholder 3"/>
          <p:cNvSpPr>
            <a:spLocks noGrp="1"/>
          </p:cNvSpPr>
          <p:nvPr>
            <p:ph type="pic" sz="quarter" idx="24"/>
          </p:nvPr>
        </p:nvSpPr>
        <p:spPr>
          <a:xfrm>
            <a:off x="3323844" y="2295739"/>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5961888" y="2295739"/>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Tree>
    <p:extLst>
      <p:ext uri="{BB962C8B-B14F-4D97-AF65-F5344CB8AC3E}">
        <p14:creationId xmlns:p14="http://schemas.microsoft.com/office/powerpoint/2010/main" val="66610692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Picture Placeholder 3"/>
          <p:cNvSpPr>
            <a:spLocks noGrp="1"/>
          </p:cNvSpPr>
          <p:nvPr>
            <p:ph type="pic" sz="quarter" idx="23"/>
          </p:nvPr>
        </p:nvSpPr>
        <p:spPr>
          <a:xfrm>
            <a:off x="685800" y="2295739"/>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5" name="Picture Placeholder 3"/>
          <p:cNvSpPr>
            <a:spLocks noGrp="1"/>
          </p:cNvSpPr>
          <p:nvPr>
            <p:ph type="pic" sz="quarter" idx="24"/>
          </p:nvPr>
        </p:nvSpPr>
        <p:spPr>
          <a:xfrm>
            <a:off x="3323844" y="2295739"/>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5961888" y="2295739"/>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7" name="Text Placeholder 4"/>
          <p:cNvSpPr>
            <a:spLocks noGrp="1"/>
          </p:cNvSpPr>
          <p:nvPr>
            <p:ph type="body" sz="quarter" idx="26"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71320105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6946" y="1047750"/>
            <a:ext cx="381419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5152" y="1047750"/>
            <a:ext cx="381419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3528320"/>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3528320"/>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Picture Placeholder 3"/>
          <p:cNvSpPr>
            <a:spLocks noGrp="1"/>
          </p:cNvSpPr>
          <p:nvPr>
            <p:ph type="pic" sz="quarter" idx="24"/>
          </p:nvPr>
        </p:nvSpPr>
        <p:spPr>
          <a:xfrm>
            <a:off x="686946" y="2295739"/>
            <a:ext cx="381419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Picture Placeholder 3"/>
          <p:cNvSpPr>
            <a:spLocks noGrp="1"/>
          </p:cNvSpPr>
          <p:nvPr>
            <p:ph type="pic" sz="quarter" idx="25"/>
          </p:nvPr>
        </p:nvSpPr>
        <p:spPr>
          <a:xfrm>
            <a:off x="4645152" y="2295739"/>
            <a:ext cx="381419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Tree>
    <p:extLst>
      <p:ext uri="{BB962C8B-B14F-4D97-AF65-F5344CB8AC3E}">
        <p14:creationId xmlns:p14="http://schemas.microsoft.com/office/powerpoint/2010/main" val="157713989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6946" y="1047750"/>
            <a:ext cx="381419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5152" y="1047750"/>
            <a:ext cx="381419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3528320"/>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3528320"/>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Picture Placeholder 3"/>
          <p:cNvSpPr>
            <a:spLocks noGrp="1"/>
          </p:cNvSpPr>
          <p:nvPr>
            <p:ph type="pic" sz="quarter" idx="24"/>
          </p:nvPr>
        </p:nvSpPr>
        <p:spPr>
          <a:xfrm>
            <a:off x="686946" y="2295739"/>
            <a:ext cx="381419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Picture Placeholder 3"/>
          <p:cNvSpPr>
            <a:spLocks noGrp="1"/>
          </p:cNvSpPr>
          <p:nvPr>
            <p:ph type="pic" sz="quarter" idx="25"/>
          </p:nvPr>
        </p:nvSpPr>
        <p:spPr>
          <a:xfrm>
            <a:off x="4645152" y="2295739"/>
            <a:ext cx="381419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2" name="Text Placeholder 4"/>
          <p:cNvSpPr>
            <a:spLocks noGrp="1"/>
          </p:cNvSpPr>
          <p:nvPr>
            <p:ph type="body" sz="quarter" idx="26"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09238442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3199582"/>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2265275"/>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2265275"/>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2265275"/>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2265275"/>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Tree>
    <p:extLst>
      <p:ext uri="{BB962C8B-B14F-4D97-AF65-F5344CB8AC3E}">
        <p14:creationId xmlns:p14="http://schemas.microsoft.com/office/powerpoint/2010/main" val="28471987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3199582"/>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2265272"/>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2265272"/>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2265272"/>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2265272"/>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Tree>
    <p:extLst>
      <p:ext uri="{BB962C8B-B14F-4D97-AF65-F5344CB8AC3E}">
        <p14:creationId xmlns:p14="http://schemas.microsoft.com/office/powerpoint/2010/main" val="284719878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3199582"/>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2265275"/>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2265275"/>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2265275"/>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2265275"/>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78362084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3199582"/>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2573043"/>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2573043"/>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2573043"/>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Tree>
    <p:extLst>
      <p:ext uri="{BB962C8B-B14F-4D97-AF65-F5344CB8AC3E}">
        <p14:creationId xmlns:p14="http://schemas.microsoft.com/office/powerpoint/2010/main" val="366861941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3199582"/>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2573043"/>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2573043"/>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2573043"/>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20407625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3188597"/>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3188597"/>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7"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99790899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3188597"/>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3188597"/>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Tree>
    <p:extLst>
      <p:ext uri="{BB962C8B-B14F-4D97-AF65-F5344CB8AC3E}">
        <p14:creationId xmlns:p14="http://schemas.microsoft.com/office/powerpoint/2010/main" val="88402445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1048744"/>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1048744"/>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1048744"/>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1048744"/>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8" name="Content Placeholder 13"/>
          <p:cNvSpPr>
            <a:spLocks noGrp="1"/>
          </p:cNvSpPr>
          <p:nvPr>
            <p:ph sz="quarter" idx="18"/>
          </p:nvPr>
        </p:nvSpPr>
        <p:spPr>
          <a:xfrm>
            <a:off x="685800" y="3159229"/>
            <a:ext cx="1831086" cy="1285169"/>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4"/>
          </p:nvPr>
        </p:nvSpPr>
        <p:spPr>
          <a:xfrm>
            <a:off x="2666238"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0" name="Content Placeholder 13"/>
          <p:cNvSpPr>
            <a:spLocks noGrp="1"/>
          </p:cNvSpPr>
          <p:nvPr>
            <p:ph sz="quarter" idx="25"/>
          </p:nvPr>
        </p:nvSpPr>
        <p:spPr>
          <a:xfrm>
            <a:off x="4646676"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1" name="Content Placeholder 13"/>
          <p:cNvSpPr>
            <a:spLocks noGrp="1"/>
          </p:cNvSpPr>
          <p:nvPr>
            <p:ph sz="quarter" idx="26"/>
          </p:nvPr>
        </p:nvSpPr>
        <p:spPr>
          <a:xfrm>
            <a:off x="6627114"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83194657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1048744"/>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1048744"/>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1048744"/>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1048744"/>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8" name="Content Placeholder 13"/>
          <p:cNvSpPr>
            <a:spLocks noGrp="1"/>
          </p:cNvSpPr>
          <p:nvPr>
            <p:ph sz="quarter" idx="18"/>
          </p:nvPr>
        </p:nvSpPr>
        <p:spPr>
          <a:xfrm>
            <a:off x="685800" y="3159229"/>
            <a:ext cx="1831086" cy="1285169"/>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4"/>
          </p:nvPr>
        </p:nvSpPr>
        <p:spPr>
          <a:xfrm>
            <a:off x="2666238"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0" name="Content Placeholder 13"/>
          <p:cNvSpPr>
            <a:spLocks noGrp="1"/>
          </p:cNvSpPr>
          <p:nvPr>
            <p:ph sz="quarter" idx="25"/>
          </p:nvPr>
        </p:nvSpPr>
        <p:spPr>
          <a:xfrm>
            <a:off x="4646676"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1" name="Content Placeholder 13"/>
          <p:cNvSpPr>
            <a:spLocks noGrp="1"/>
          </p:cNvSpPr>
          <p:nvPr>
            <p:ph sz="quarter" idx="26"/>
          </p:nvPr>
        </p:nvSpPr>
        <p:spPr>
          <a:xfrm>
            <a:off x="6627114"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Text Placeholder 4"/>
          <p:cNvSpPr>
            <a:spLocks noGrp="1"/>
          </p:cNvSpPr>
          <p:nvPr>
            <p:ph type="body" sz="quarter" idx="27"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7966909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983051"/>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1356510"/>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1356510"/>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1356510"/>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Content Placeholder 13"/>
          <p:cNvSpPr>
            <a:spLocks noGrp="1"/>
          </p:cNvSpPr>
          <p:nvPr>
            <p:ph sz="quarter" idx="18"/>
          </p:nvPr>
        </p:nvSpPr>
        <p:spPr>
          <a:xfrm>
            <a:off x="685800"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6" name="Content Placeholder 13"/>
          <p:cNvSpPr>
            <a:spLocks noGrp="1"/>
          </p:cNvSpPr>
          <p:nvPr>
            <p:ph sz="quarter" idx="20"/>
          </p:nvPr>
        </p:nvSpPr>
        <p:spPr>
          <a:xfrm>
            <a:off x="5961888"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7" name="Text Placeholder 4"/>
          <p:cNvSpPr>
            <a:spLocks noGrp="1"/>
          </p:cNvSpPr>
          <p:nvPr>
            <p:ph type="body" sz="quarter" idx="24"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6215813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983051"/>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1356510"/>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1356510"/>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1356510"/>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Content Placeholder 13"/>
          <p:cNvSpPr>
            <a:spLocks noGrp="1"/>
          </p:cNvSpPr>
          <p:nvPr>
            <p:ph sz="quarter" idx="18"/>
          </p:nvPr>
        </p:nvSpPr>
        <p:spPr>
          <a:xfrm>
            <a:off x="685800"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6" name="Content Placeholder 13"/>
          <p:cNvSpPr>
            <a:spLocks noGrp="1"/>
          </p:cNvSpPr>
          <p:nvPr>
            <p:ph sz="quarter" idx="20"/>
          </p:nvPr>
        </p:nvSpPr>
        <p:spPr>
          <a:xfrm>
            <a:off x="5961888"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403465536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1972051"/>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1972051"/>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Content Placeholder 13"/>
          <p:cNvSpPr>
            <a:spLocks noGrp="1"/>
          </p:cNvSpPr>
          <p:nvPr>
            <p:ph sz="quarter" idx="18"/>
          </p:nvPr>
        </p:nvSpPr>
        <p:spPr>
          <a:xfrm>
            <a:off x="685800"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4645152"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015516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3199582"/>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2265272"/>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2265272"/>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2265272"/>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2265272"/>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78362084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1972051"/>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1972051"/>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Content Placeholder 13"/>
          <p:cNvSpPr>
            <a:spLocks noGrp="1"/>
          </p:cNvSpPr>
          <p:nvPr>
            <p:ph sz="quarter" idx="18"/>
          </p:nvPr>
        </p:nvSpPr>
        <p:spPr>
          <a:xfrm>
            <a:off x="685800"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4645152"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Text Placeholder 4"/>
          <p:cNvSpPr>
            <a:spLocks noGrp="1"/>
          </p:cNvSpPr>
          <p:nvPr>
            <p:ph type="body" sz="quarter" idx="23"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4281277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4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3"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40968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5"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5590923"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7"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2" name="Content Placeholder 13"/>
          <p:cNvSpPr>
            <a:spLocks noGrp="1"/>
          </p:cNvSpPr>
          <p:nvPr>
            <p:ph sz="quarter" idx="24" hasCustomPrompt="1"/>
          </p:nvPr>
        </p:nvSpPr>
        <p:spPr>
          <a:xfrm>
            <a:off x="7772166"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4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3"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340968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5"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5590923"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7"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0" name="Content Placeholder 13"/>
          <p:cNvSpPr>
            <a:spLocks noGrp="1"/>
          </p:cNvSpPr>
          <p:nvPr>
            <p:ph sz="quarter" idx="32" hasCustomPrompt="1"/>
          </p:nvPr>
        </p:nvSpPr>
        <p:spPr>
          <a:xfrm>
            <a:off x="7772166"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4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340968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5"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5590923"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8" name="Content Placeholder 13"/>
          <p:cNvSpPr>
            <a:spLocks noGrp="1"/>
          </p:cNvSpPr>
          <p:nvPr>
            <p:ph sz="quarter" idx="40" hasCustomPrompt="1"/>
          </p:nvPr>
        </p:nvSpPr>
        <p:spPr>
          <a:xfrm>
            <a:off x="7772166"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33064904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4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3"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40968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5"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5590923"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7"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2" name="Content Placeholder 13"/>
          <p:cNvSpPr>
            <a:spLocks noGrp="1"/>
          </p:cNvSpPr>
          <p:nvPr>
            <p:ph sz="quarter" idx="24" hasCustomPrompt="1"/>
          </p:nvPr>
        </p:nvSpPr>
        <p:spPr>
          <a:xfrm>
            <a:off x="7772166"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4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3"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340968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5"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5590923"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7"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0" name="Content Placeholder 13"/>
          <p:cNvSpPr>
            <a:spLocks noGrp="1"/>
          </p:cNvSpPr>
          <p:nvPr>
            <p:ph sz="quarter" idx="32" hasCustomPrompt="1"/>
          </p:nvPr>
        </p:nvSpPr>
        <p:spPr>
          <a:xfrm>
            <a:off x="7772166"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4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340968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5"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5590923"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8" name="Content Placeholder 13"/>
          <p:cNvSpPr>
            <a:spLocks noGrp="1"/>
          </p:cNvSpPr>
          <p:nvPr>
            <p:ph sz="quarter" idx="40" hasCustomPrompt="1"/>
          </p:nvPr>
        </p:nvSpPr>
        <p:spPr>
          <a:xfrm>
            <a:off x="7772166"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3808962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37"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4069975"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7"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6911512"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39957860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37"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4069975"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7"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6911512"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3419808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57"/>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57"/>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57"/>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914947"/>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914947"/>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91493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914947"/>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30326587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57"/>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57"/>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57"/>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914947"/>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914947"/>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91493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914947"/>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64329925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2" y="1229842"/>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721538" y="1229857"/>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4" y="1229842"/>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6002688" y="1229857"/>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721538" y="2914947"/>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4"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6002688" y="2914947"/>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7825308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2" y="1229842"/>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721538" y="1229857"/>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4" y="1229842"/>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6002688" y="1229857"/>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721538" y="2914947"/>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4"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6002688" y="2914947"/>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99439107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1173171"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431552" y="2442760"/>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3"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270255" y="2442760"/>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2"/>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108958" y="2442760"/>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6280774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3199582"/>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2573041"/>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2573041"/>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2573041"/>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Tree>
    <p:extLst>
      <p:ext uri="{BB962C8B-B14F-4D97-AF65-F5344CB8AC3E}">
        <p14:creationId xmlns:p14="http://schemas.microsoft.com/office/powerpoint/2010/main" val="366861941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1173171"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431552" y="2442760"/>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3"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270255" y="2442760"/>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2"/>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108958" y="2442760"/>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69626356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916203"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539442" y="2442760"/>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1"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2642340" y="2442760"/>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4745235" y="2442760"/>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7224894" y="1229842"/>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1" name="Content Placeholder 13"/>
          <p:cNvSpPr>
            <a:spLocks noGrp="1"/>
          </p:cNvSpPr>
          <p:nvPr>
            <p:ph sz="quarter" idx="43" hasCustomPrompt="1"/>
          </p:nvPr>
        </p:nvSpPr>
        <p:spPr>
          <a:xfrm>
            <a:off x="6848133" y="2442760"/>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93760829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916203"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539442" y="2442760"/>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1"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2642340" y="2442760"/>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4745235" y="2442760"/>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7224894" y="1229842"/>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1" name="Content Placeholder 13"/>
          <p:cNvSpPr>
            <a:spLocks noGrp="1"/>
          </p:cNvSpPr>
          <p:nvPr>
            <p:ph sz="quarter" idx="43" hasCustomPrompt="1"/>
          </p:nvPr>
        </p:nvSpPr>
        <p:spPr>
          <a:xfrm>
            <a:off x="6848133" y="2442760"/>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4552547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7"/>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3" y="951569"/>
            <a:ext cx="1764195" cy="2651760"/>
          </a:xfrm>
          <a:solidFill>
            <a:schemeClr val="bg1">
              <a:lumMod val="95000"/>
            </a:schemeClr>
          </a:solidFill>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93479" y="951569"/>
            <a:ext cx="1764195" cy="2651760"/>
          </a:xfrm>
          <a:solidFill>
            <a:schemeClr val="bg1">
              <a:lumMod val="95000"/>
            </a:schemeClr>
          </a:solidFill>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2600782" y="951569"/>
            <a:ext cx="1859858" cy="265176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7" name="Text Placeholder 9"/>
          <p:cNvSpPr>
            <a:spLocks noGrp="1"/>
          </p:cNvSpPr>
          <p:nvPr>
            <p:ph type="body" sz="quarter" idx="15"/>
          </p:nvPr>
        </p:nvSpPr>
        <p:spPr>
          <a:xfrm>
            <a:off x="6598342" y="951569"/>
            <a:ext cx="1859858" cy="265176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Text Placeholder 9"/>
          <p:cNvSpPr>
            <a:spLocks noGrp="1"/>
          </p:cNvSpPr>
          <p:nvPr>
            <p:ph type="body" sz="quarter" idx="16"/>
          </p:nvPr>
        </p:nvSpPr>
        <p:spPr>
          <a:xfrm>
            <a:off x="685809" y="3735440"/>
            <a:ext cx="3774839"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Text Placeholder 9"/>
          <p:cNvSpPr>
            <a:spLocks noGrp="1"/>
          </p:cNvSpPr>
          <p:nvPr>
            <p:ph type="body" sz="quarter" idx="17"/>
          </p:nvPr>
        </p:nvSpPr>
        <p:spPr>
          <a:xfrm>
            <a:off x="4693479" y="3735440"/>
            <a:ext cx="376472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58244154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8"/>
            <a:ext cx="7772400" cy="1102519"/>
          </a:xfrm>
        </p:spPr>
        <p:txBody>
          <a:bodyPr>
            <a:normAutofit/>
          </a:bodyPr>
          <a:lstStyle>
            <a:lvl1pPr>
              <a:defRPr sz="3600"/>
            </a:lvl1pPr>
          </a:lstStyle>
          <a:p>
            <a:r>
              <a:rPr lang="fr-CH"/>
              <a:t>Cliquez et modifiez le titre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CH"/>
              <a:t>Cliquez pour modifier le style des sous-titres du masque</a:t>
            </a:r>
            <a:endParaRPr lang="en-US"/>
          </a:p>
        </p:txBody>
      </p:sp>
    </p:spTree>
    <p:extLst>
      <p:ext uri="{BB962C8B-B14F-4D97-AF65-F5344CB8AC3E}">
        <p14:creationId xmlns:p14="http://schemas.microsoft.com/office/powerpoint/2010/main" val="415328032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dirty="0"/>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71759463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
        <p:nvSpPr>
          <p:cNvPr id="3" name="Content Placeholder 2"/>
          <p:cNvSpPr>
            <a:spLocks noGrp="1"/>
          </p:cNvSpPr>
          <p:nvPr>
            <p:ph idx="1"/>
          </p:nvPr>
        </p:nvSpPr>
        <p:spPr>
          <a:xfrm>
            <a:off x="685800" y="1089322"/>
            <a:ext cx="7772400" cy="3470672"/>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5"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86956427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dirty="0"/>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63266323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
        <p:nvSpPr>
          <p:cNvPr id="3" name="Content Placeholder 2"/>
          <p:cNvSpPr>
            <a:spLocks noGrp="1"/>
          </p:cNvSpPr>
          <p:nvPr>
            <p:ph idx="1"/>
          </p:nvPr>
        </p:nvSpPr>
        <p:spPr>
          <a:xfrm>
            <a:off x="685800" y="1089322"/>
            <a:ext cx="7772400" cy="3470672"/>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5"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0064256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
        <p:nvSpPr>
          <p:cNvPr id="3" name="Content Placeholder 2"/>
          <p:cNvSpPr>
            <a:spLocks noGrp="1"/>
          </p:cNvSpPr>
          <p:nvPr>
            <p:ph sz="half" idx="1"/>
          </p:nvPr>
        </p:nvSpPr>
        <p:spPr>
          <a:xfrm>
            <a:off x="685800" y="1089321"/>
            <a:ext cx="3810000" cy="3394472"/>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4" name="Content Placeholder 3"/>
          <p:cNvSpPr>
            <a:spLocks noGrp="1"/>
          </p:cNvSpPr>
          <p:nvPr>
            <p:ph sz="half" idx="2"/>
          </p:nvPr>
        </p:nvSpPr>
        <p:spPr>
          <a:xfrm>
            <a:off x="4648200" y="1089321"/>
            <a:ext cx="3810000" cy="3394472"/>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6"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079295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3199582"/>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2573041"/>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2573041"/>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2573041"/>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20407625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
        <p:nvSpPr>
          <p:cNvPr id="3" name="Content Placeholder 2"/>
          <p:cNvSpPr>
            <a:spLocks noGrp="1"/>
          </p:cNvSpPr>
          <p:nvPr>
            <p:ph sz="half" idx="1"/>
          </p:nvPr>
        </p:nvSpPr>
        <p:spPr>
          <a:xfrm>
            <a:off x="685800" y="914404"/>
            <a:ext cx="3810000" cy="3394472"/>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4" name="Content Placeholder 3"/>
          <p:cNvSpPr>
            <a:spLocks noGrp="1"/>
          </p:cNvSpPr>
          <p:nvPr>
            <p:ph sz="half" idx="2"/>
          </p:nvPr>
        </p:nvSpPr>
        <p:spPr>
          <a:xfrm>
            <a:off x="4648200" y="914404"/>
            <a:ext cx="3810000" cy="3394472"/>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329907269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H"/>
              <a:t>Cliquez et modifiez le titre</a:t>
            </a:r>
            <a:endParaRPr lang="en-US"/>
          </a:p>
        </p:txBody>
      </p:sp>
      <p:sp>
        <p:nvSpPr>
          <p:cNvPr id="3" name="Text Placeholder 2"/>
          <p:cNvSpPr>
            <a:spLocks noGrp="1"/>
          </p:cNvSpPr>
          <p:nvPr>
            <p:ph type="body" idx="1"/>
          </p:nvPr>
        </p:nvSpPr>
        <p:spPr>
          <a:xfrm>
            <a:off x="685800" y="529687"/>
            <a:ext cx="3811588" cy="615553"/>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CH"/>
              <a:t>Cliquez pour modifier les styles du texte du masque</a:t>
            </a:r>
          </a:p>
        </p:txBody>
      </p:sp>
      <p:sp>
        <p:nvSpPr>
          <p:cNvPr id="4" name="Content Placeholder 3"/>
          <p:cNvSpPr>
            <a:spLocks noGrp="1"/>
          </p:cNvSpPr>
          <p:nvPr>
            <p:ph sz="half" idx="2"/>
          </p:nvPr>
        </p:nvSpPr>
        <p:spPr>
          <a:xfrm>
            <a:off x="685800" y="1170214"/>
            <a:ext cx="3811588" cy="3424408"/>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5" name="Text Placeholder 4"/>
          <p:cNvSpPr>
            <a:spLocks noGrp="1"/>
          </p:cNvSpPr>
          <p:nvPr>
            <p:ph type="body" sz="quarter" idx="3"/>
          </p:nvPr>
        </p:nvSpPr>
        <p:spPr>
          <a:xfrm>
            <a:off x="4645027" y="529687"/>
            <a:ext cx="3813174" cy="615553"/>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CH"/>
              <a:t>Cliquez pour modifier les styles du texte du masque</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42965803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H"/>
              <a:t>Cliquez et modifiez le titre</a:t>
            </a:r>
            <a:endParaRPr lang="en-US"/>
          </a:p>
        </p:txBody>
      </p:sp>
      <p:sp>
        <p:nvSpPr>
          <p:cNvPr id="3" name="Text Placeholder 2"/>
          <p:cNvSpPr>
            <a:spLocks noGrp="1"/>
          </p:cNvSpPr>
          <p:nvPr>
            <p:ph type="body" idx="1"/>
          </p:nvPr>
        </p:nvSpPr>
        <p:spPr>
          <a:xfrm>
            <a:off x="685800" y="712000"/>
            <a:ext cx="3811588" cy="615553"/>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CH"/>
              <a:t>Cliquez pour modifier les styles du texte du masque</a:t>
            </a:r>
          </a:p>
        </p:txBody>
      </p:sp>
      <p:sp>
        <p:nvSpPr>
          <p:cNvPr id="4" name="Content Placeholder 3"/>
          <p:cNvSpPr>
            <a:spLocks noGrp="1"/>
          </p:cNvSpPr>
          <p:nvPr>
            <p:ph sz="half" idx="2"/>
          </p:nvPr>
        </p:nvSpPr>
        <p:spPr>
          <a:xfrm>
            <a:off x="685800" y="1352534"/>
            <a:ext cx="3811588" cy="3276623"/>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5" name="Text Placeholder 4"/>
          <p:cNvSpPr>
            <a:spLocks noGrp="1"/>
          </p:cNvSpPr>
          <p:nvPr>
            <p:ph type="body" sz="quarter" idx="3"/>
          </p:nvPr>
        </p:nvSpPr>
        <p:spPr>
          <a:xfrm>
            <a:off x="4645027" y="712000"/>
            <a:ext cx="3813174" cy="615553"/>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CH"/>
              <a:t>Cliquez pour modifier les styles du texte du masque</a:t>
            </a:r>
          </a:p>
        </p:txBody>
      </p:sp>
      <p:sp>
        <p:nvSpPr>
          <p:cNvPr id="6" name="Content Placeholder 5"/>
          <p:cNvSpPr>
            <a:spLocks noGrp="1"/>
          </p:cNvSpPr>
          <p:nvPr>
            <p:ph sz="quarter" idx="4"/>
          </p:nvPr>
        </p:nvSpPr>
        <p:spPr>
          <a:xfrm>
            <a:off x="4645027" y="1352534"/>
            <a:ext cx="3813174" cy="3276623"/>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7"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65649806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Tree>
    <p:extLst>
      <p:ext uri="{BB962C8B-B14F-4D97-AF65-F5344CB8AC3E}">
        <p14:creationId xmlns:p14="http://schemas.microsoft.com/office/powerpoint/2010/main" val="81230590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dirty="0"/>
          </a:p>
        </p:txBody>
      </p:sp>
      <p:sp>
        <p:nvSpPr>
          <p:cNvPr id="3"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59175433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88063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7" name="Picture Placeholder 3"/>
          <p:cNvSpPr>
            <a:spLocks noGrp="1"/>
          </p:cNvSpPr>
          <p:nvPr>
            <p:ph type="pic" sz="quarter" idx="11"/>
          </p:nvPr>
        </p:nvSpPr>
        <p:spPr>
          <a:xfrm>
            <a:off x="2286762"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4573524"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6860286"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5" name="Picture Placeholder 3"/>
          <p:cNvSpPr>
            <a:spLocks noGrp="1"/>
          </p:cNvSpPr>
          <p:nvPr>
            <p:ph type="pic" sz="quarter" idx="15"/>
          </p:nvPr>
        </p:nvSpPr>
        <p:spPr>
          <a:xfrm>
            <a:off x="0"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6" name="Picture Placeholder 3"/>
          <p:cNvSpPr>
            <a:spLocks noGrp="1"/>
          </p:cNvSpPr>
          <p:nvPr>
            <p:ph type="pic" sz="quarter" idx="16"/>
          </p:nvPr>
        </p:nvSpPr>
        <p:spPr>
          <a:xfrm>
            <a:off x="2286762"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7" name="Picture Placeholder 3"/>
          <p:cNvSpPr>
            <a:spLocks noGrp="1"/>
          </p:cNvSpPr>
          <p:nvPr>
            <p:ph type="pic" sz="quarter" idx="17"/>
          </p:nvPr>
        </p:nvSpPr>
        <p:spPr>
          <a:xfrm>
            <a:off x="4573524"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8" name="Picture Placeholder 3"/>
          <p:cNvSpPr>
            <a:spLocks noGrp="1"/>
          </p:cNvSpPr>
          <p:nvPr>
            <p:ph type="pic" sz="quarter" idx="18"/>
          </p:nvPr>
        </p:nvSpPr>
        <p:spPr>
          <a:xfrm>
            <a:off x="6860286"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301760934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preserve="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dirty="0"/>
          </a:p>
        </p:txBody>
      </p:sp>
      <p:sp>
        <p:nvSpPr>
          <p:cNvPr id="7" name="Picture Placeholder 3"/>
          <p:cNvSpPr>
            <a:spLocks noGrp="1"/>
          </p:cNvSpPr>
          <p:nvPr>
            <p:ph type="pic" sz="quarter" idx="11"/>
          </p:nvPr>
        </p:nvSpPr>
        <p:spPr>
          <a:xfrm>
            <a:off x="1828229"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3656457"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5484686"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4" name="Picture Placeholder 3"/>
          <p:cNvSpPr>
            <a:spLocks noGrp="1"/>
          </p:cNvSpPr>
          <p:nvPr>
            <p:ph type="pic" sz="quarter" idx="14"/>
          </p:nvPr>
        </p:nvSpPr>
        <p:spPr>
          <a:xfrm>
            <a:off x="7312914"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5" name="Picture Placeholder 3"/>
          <p:cNvSpPr>
            <a:spLocks noGrp="1"/>
          </p:cNvSpPr>
          <p:nvPr>
            <p:ph type="pic" sz="quarter" idx="15"/>
          </p:nvPr>
        </p:nvSpPr>
        <p:spPr>
          <a:xfrm>
            <a:off x="0"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dirty="0"/>
          </a:p>
        </p:txBody>
      </p:sp>
      <p:sp>
        <p:nvSpPr>
          <p:cNvPr id="16" name="Picture Placeholder 3"/>
          <p:cNvSpPr>
            <a:spLocks noGrp="1"/>
          </p:cNvSpPr>
          <p:nvPr>
            <p:ph type="pic" sz="quarter" idx="16"/>
          </p:nvPr>
        </p:nvSpPr>
        <p:spPr>
          <a:xfrm>
            <a:off x="1828229"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7" name="Picture Placeholder 3"/>
          <p:cNvSpPr>
            <a:spLocks noGrp="1"/>
          </p:cNvSpPr>
          <p:nvPr>
            <p:ph type="pic" sz="quarter" idx="17"/>
          </p:nvPr>
        </p:nvSpPr>
        <p:spPr>
          <a:xfrm>
            <a:off x="3656457"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8" name="Picture Placeholder 3"/>
          <p:cNvSpPr>
            <a:spLocks noGrp="1"/>
          </p:cNvSpPr>
          <p:nvPr>
            <p:ph type="pic" sz="quarter" idx="18"/>
          </p:nvPr>
        </p:nvSpPr>
        <p:spPr>
          <a:xfrm>
            <a:off x="5484686"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9" name="Picture Placeholder 3"/>
          <p:cNvSpPr>
            <a:spLocks noGrp="1"/>
          </p:cNvSpPr>
          <p:nvPr>
            <p:ph type="pic" sz="quarter" idx="19"/>
          </p:nvPr>
        </p:nvSpPr>
        <p:spPr>
          <a:xfrm>
            <a:off x="7312914"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0" name="Picture Placeholder 3"/>
          <p:cNvSpPr>
            <a:spLocks noGrp="1"/>
          </p:cNvSpPr>
          <p:nvPr>
            <p:ph type="pic" sz="quarter" idx="20"/>
          </p:nvPr>
        </p:nvSpPr>
        <p:spPr>
          <a:xfrm>
            <a:off x="0"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1" name="Picture Placeholder 3"/>
          <p:cNvSpPr>
            <a:spLocks noGrp="1"/>
          </p:cNvSpPr>
          <p:nvPr>
            <p:ph type="pic" sz="quarter" idx="21"/>
          </p:nvPr>
        </p:nvSpPr>
        <p:spPr>
          <a:xfrm>
            <a:off x="1828229"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2" name="Picture Placeholder 3"/>
          <p:cNvSpPr>
            <a:spLocks noGrp="1"/>
          </p:cNvSpPr>
          <p:nvPr>
            <p:ph type="pic" sz="quarter" idx="22"/>
          </p:nvPr>
        </p:nvSpPr>
        <p:spPr>
          <a:xfrm>
            <a:off x="3656457"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3" name="Picture Placeholder 3"/>
          <p:cNvSpPr>
            <a:spLocks noGrp="1"/>
          </p:cNvSpPr>
          <p:nvPr>
            <p:ph type="pic" sz="quarter" idx="23"/>
          </p:nvPr>
        </p:nvSpPr>
        <p:spPr>
          <a:xfrm>
            <a:off x="5484686"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4" name="Picture Placeholder 3"/>
          <p:cNvSpPr>
            <a:spLocks noGrp="1"/>
          </p:cNvSpPr>
          <p:nvPr>
            <p:ph type="pic" sz="quarter" idx="24"/>
          </p:nvPr>
        </p:nvSpPr>
        <p:spPr>
          <a:xfrm>
            <a:off x="7312914"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334548400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preserve="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7" name="Picture Placeholder 3"/>
          <p:cNvSpPr>
            <a:spLocks noGrp="1"/>
          </p:cNvSpPr>
          <p:nvPr>
            <p:ph type="pic" sz="quarter" idx="11"/>
          </p:nvPr>
        </p:nvSpPr>
        <p:spPr>
          <a:xfrm>
            <a:off x="1521562"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3043124"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4564685"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4" name="Picture Placeholder 3"/>
          <p:cNvSpPr>
            <a:spLocks noGrp="1"/>
          </p:cNvSpPr>
          <p:nvPr>
            <p:ph type="pic" sz="quarter" idx="14"/>
          </p:nvPr>
        </p:nvSpPr>
        <p:spPr>
          <a:xfrm>
            <a:off x="7607808"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5" name="Picture Placeholder 3"/>
          <p:cNvSpPr>
            <a:spLocks noGrp="1"/>
          </p:cNvSpPr>
          <p:nvPr>
            <p:ph type="pic" sz="quarter" idx="25"/>
          </p:nvPr>
        </p:nvSpPr>
        <p:spPr>
          <a:xfrm>
            <a:off x="6086247"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8" name="Picture Placeholder 3"/>
          <p:cNvSpPr>
            <a:spLocks noGrp="1"/>
          </p:cNvSpPr>
          <p:nvPr>
            <p:ph type="pic" sz="quarter" idx="26"/>
          </p:nvPr>
        </p:nvSpPr>
        <p:spPr>
          <a:xfrm>
            <a:off x="0"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9" name="Picture Placeholder 3"/>
          <p:cNvSpPr>
            <a:spLocks noGrp="1"/>
          </p:cNvSpPr>
          <p:nvPr>
            <p:ph type="pic" sz="quarter" idx="27"/>
          </p:nvPr>
        </p:nvSpPr>
        <p:spPr>
          <a:xfrm>
            <a:off x="1521562"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0" name="Picture Placeholder 3"/>
          <p:cNvSpPr>
            <a:spLocks noGrp="1"/>
          </p:cNvSpPr>
          <p:nvPr>
            <p:ph type="pic" sz="quarter" idx="28"/>
          </p:nvPr>
        </p:nvSpPr>
        <p:spPr>
          <a:xfrm>
            <a:off x="3043124"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1" name="Picture Placeholder 3"/>
          <p:cNvSpPr>
            <a:spLocks noGrp="1"/>
          </p:cNvSpPr>
          <p:nvPr>
            <p:ph type="pic" sz="quarter" idx="29"/>
          </p:nvPr>
        </p:nvSpPr>
        <p:spPr>
          <a:xfrm>
            <a:off x="4564685"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2" name="Picture Placeholder 3"/>
          <p:cNvSpPr>
            <a:spLocks noGrp="1"/>
          </p:cNvSpPr>
          <p:nvPr>
            <p:ph type="pic" sz="quarter" idx="30"/>
          </p:nvPr>
        </p:nvSpPr>
        <p:spPr>
          <a:xfrm>
            <a:off x="7607808"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3" name="Picture Placeholder 3"/>
          <p:cNvSpPr>
            <a:spLocks noGrp="1"/>
          </p:cNvSpPr>
          <p:nvPr>
            <p:ph type="pic" sz="quarter" idx="31"/>
          </p:nvPr>
        </p:nvSpPr>
        <p:spPr>
          <a:xfrm>
            <a:off x="6086247"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4" name="Picture Placeholder 3"/>
          <p:cNvSpPr>
            <a:spLocks noGrp="1"/>
          </p:cNvSpPr>
          <p:nvPr>
            <p:ph type="pic" sz="quarter" idx="32"/>
          </p:nvPr>
        </p:nvSpPr>
        <p:spPr>
          <a:xfrm>
            <a:off x="0"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5" name="Picture Placeholder 3"/>
          <p:cNvSpPr>
            <a:spLocks noGrp="1"/>
          </p:cNvSpPr>
          <p:nvPr>
            <p:ph type="pic" sz="quarter" idx="33"/>
          </p:nvPr>
        </p:nvSpPr>
        <p:spPr>
          <a:xfrm>
            <a:off x="1521562"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6" name="Picture Placeholder 3"/>
          <p:cNvSpPr>
            <a:spLocks noGrp="1"/>
          </p:cNvSpPr>
          <p:nvPr>
            <p:ph type="pic" sz="quarter" idx="34"/>
          </p:nvPr>
        </p:nvSpPr>
        <p:spPr>
          <a:xfrm>
            <a:off x="3043124"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7" name="Picture Placeholder 3"/>
          <p:cNvSpPr>
            <a:spLocks noGrp="1"/>
          </p:cNvSpPr>
          <p:nvPr>
            <p:ph type="pic" sz="quarter" idx="35"/>
          </p:nvPr>
        </p:nvSpPr>
        <p:spPr>
          <a:xfrm>
            <a:off x="4564685"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8" name="Picture Placeholder 3"/>
          <p:cNvSpPr>
            <a:spLocks noGrp="1"/>
          </p:cNvSpPr>
          <p:nvPr>
            <p:ph type="pic" sz="quarter" idx="36"/>
          </p:nvPr>
        </p:nvSpPr>
        <p:spPr>
          <a:xfrm>
            <a:off x="7607808"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9" name="Picture Placeholder 3"/>
          <p:cNvSpPr>
            <a:spLocks noGrp="1"/>
          </p:cNvSpPr>
          <p:nvPr>
            <p:ph type="pic" sz="quarter" idx="37"/>
          </p:nvPr>
        </p:nvSpPr>
        <p:spPr>
          <a:xfrm>
            <a:off x="6086247"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0" name="Picture Placeholder 3"/>
          <p:cNvSpPr>
            <a:spLocks noGrp="1"/>
          </p:cNvSpPr>
          <p:nvPr>
            <p:ph type="pic" sz="quarter" idx="38"/>
          </p:nvPr>
        </p:nvSpPr>
        <p:spPr>
          <a:xfrm>
            <a:off x="0"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1" name="Picture Placeholder 3"/>
          <p:cNvSpPr>
            <a:spLocks noGrp="1"/>
          </p:cNvSpPr>
          <p:nvPr>
            <p:ph type="pic" sz="quarter" idx="39"/>
          </p:nvPr>
        </p:nvSpPr>
        <p:spPr>
          <a:xfrm>
            <a:off x="1521562"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2" name="Picture Placeholder 3"/>
          <p:cNvSpPr>
            <a:spLocks noGrp="1"/>
          </p:cNvSpPr>
          <p:nvPr>
            <p:ph type="pic" sz="quarter" idx="40"/>
          </p:nvPr>
        </p:nvSpPr>
        <p:spPr>
          <a:xfrm>
            <a:off x="3043124"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3" name="Picture Placeholder 3"/>
          <p:cNvSpPr>
            <a:spLocks noGrp="1"/>
          </p:cNvSpPr>
          <p:nvPr>
            <p:ph type="pic" sz="quarter" idx="41"/>
          </p:nvPr>
        </p:nvSpPr>
        <p:spPr>
          <a:xfrm>
            <a:off x="4564685"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4" name="Picture Placeholder 3"/>
          <p:cNvSpPr>
            <a:spLocks noGrp="1"/>
          </p:cNvSpPr>
          <p:nvPr>
            <p:ph type="pic" sz="quarter" idx="42"/>
          </p:nvPr>
        </p:nvSpPr>
        <p:spPr>
          <a:xfrm>
            <a:off x="7607808"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5" name="Picture Placeholder 3"/>
          <p:cNvSpPr>
            <a:spLocks noGrp="1"/>
          </p:cNvSpPr>
          <p:nvPr>
            <p:ph type="pic" sz="quarter" idx="43"/>
          </p:nvPr>
        </p:nvSpPr>
        <p:spPr>
          <a:xfrm>
            <a:off x="6086247"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286211751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2667000" y="1047750"/>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0" name="Text Placeholder 9"/>
          <p:cNvSpPr>
            <a:spLocks noGrp="1"/>
          </p:cNvSpPr>
          <p:nvPr>
            <p:ph type="body" sz="quarter" idx="14"/>
          </p:nvPr>
        </p:nvSpPr>
        <p:spPr>
          <a:xfrm>
            <a:off x="685800" y="3735433"/>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9"/>
          <p:cNvSpPr>
            <a:spLocks noGrp="1"/>
          </p:cNvSpPr>
          <p:nvPr>
            <p:ph type="body" sz="quarter" idx="15"/>
          </p:nvPr>
        </p:nvSpPr>
        <p:spPr>
          <a:xfrm>
            <a:off x="2667000" y="3735433"/>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Text Placeholder 9"/>
          <p:cNvSpPr>
            <a:spLocks noGrp="1"/>
          </p:cNvSpPr>
          <p:nvPr>
            <p:ph type="body" sz="quarter" idx="16"/>
          </p:nvPr>
        </p:nvSpPr>
        <p:spPr>
          <a:xfrm>
            <a:off x="4648200" y="3735433"/>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Text Placeholder 9"/>
          <p:cNvSpPr>
            <a:spLocks noGrp="1"/>
          </p:cNvSpPr>
          <p:nvPr>
            <p:ph type="body" sz="quarter" idx="17"/>
          </p:nvPr>
        </p:nvSpPr>
        <p:spPr>
          <a:xfrm>
            <a:off x="6629400" y="3735433"/>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4522373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3188595"/>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3188595"/>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7"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99790899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2667000" y="1047750"/>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0" name="Text Placeholder 9"/>
          <p:cNvSpPr>
            <a:spLocks noGrp="1"/>
          </p:cNvSpPr>
          <p:nvPr>
            <p:ph type="body" sz="quarter" idx="14"/>
          </p:nvPr>
        </p:nvSpPr>
        <p:spPr>
          <a:xfrm>
            <a:off x="685800" y="3735433"/>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9"/>
          <p:cNvSpPr>
            <a:spLocks noGrp="1"/>
          </p:cNvSpPr>
          <p:nvPr>
            <p:ph type="body" sz="quarter" idx="15"/>
          </p:nvPr>
        </p:nvSpPr>
        <p:spPr>
          <a:xfrm>
            <a:off x="2667000" y="3735433"/>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Text Placeholder 9"/>
          <p:cNvSpPr>
            <a:spLocks noGrp="1"/>
          </p:cNvSpPr>
          <p:nvPr>
            <p:ph type="body" sz="quarter" idx="16"/>
          </p:nvPr>
        </p:nvSpPr>
        <p:spPr>
          <a:xfrm>
            <a:off x="4648200" y="3735433"/>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Text Placeholder 9"/>
          <p:cNvSpPr>
            <a:spLocks noGrp="1"/>
          </p:cNvSpPr>
          <p:nvPr>
            <p:ph type="body" sz="quarter" idx="17"/>
          </p:nvPr>
        </p:nvSpPr>
        <p:spPr>
          <a:xfrm>
            <a:off x="6629400" y="3735433"/>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8488999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8"/>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8"/>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8"/>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33"/>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3323844" y="3735433"/>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Text Placeholder 9"/>
          <p:cNvSpPr>
            <a:spLocks noGrp="1"/>
          </p:cNvSpPr>
          <p:nvPr>
            <p:ph type="body" sz="quarter" idx="16"/>
          </p:nvPr>
        </p:nvSpPr>
        <p:spPr>
          <a:xfrm>
            <a:off x="5961888" y="3735433"/>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91024534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8"/>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8"/>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8"/>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33"/>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3323844" y="3735433"/>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Text Placeholder 9"/>
          <p:cNvSpPr>
            <a:spLocks noGrp="1"/>
          </p:cNvSpPr>
          <p:nvPr>
            <p:ph type="body" sz="quarter" idx="16"/>
          </p:nvPr>
        </p:nvSpPr>
        <p:spPr>
          <a:xfrm>
            <a:off x="5961888" y="3735433"/>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23486926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8"/>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8"/>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33"/>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4644009" y="3735433"/>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26075896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8"/>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8"/>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33"/>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4644009" y="3735433"/>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7"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60672788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9"/>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9"/>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9"/>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9"/>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800"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6238"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6676"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7114"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84909718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9"/>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9"/>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9"/>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9"/>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800"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6238"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6676"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7114"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4"/>
          <p:cNvSpPr>
            <a:spLocks noGrp="1"/>
          </p:cNvSpPr>
          <p:nvPr>
            <p:ph type="body" sz="quarter" idx="22"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6489678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351755737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4"/>
          <p:cNvSpPr>
            <a:spLocks noGrp="1"/>
          </p:cNvSpPr>
          <p:nvPr>
            <p:ph type="body" sz="quarter" idx="2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83626075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33806414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3188595"/>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3188595"/>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Tree>
    <p:extLst>
      <p:ext uri="{BB962C8B-B14F-4D97-AF65-F5344CB8AC3E}">
        <p14:creationId xmlns:p14="http://schemas.microsoft.com/office/powerpoint/2010/main" val="88402445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8" name="Text Placeholder 4"/>
          <p:cNvSpPr>
            <a:spLocks noGrp="1"/>
          </p:cNvSpPr>
          <p:nvPr>
            <p:ph type="body" sz="quarter" idx="2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38698525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038" y="1047759"/>
            <a:ext cx="1828800" cy="1107124"/>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6238" y="1047759"/>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7438" y="1047759"/>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8638" y="1047759"/>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038" y="3537764"/>
            <a:ext cx="1831086" cy="994954"/>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5476" y="3537764"/>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5914" y="3537764"/>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6352" y="3537764"/>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Picture Placeholder 3"/>
          <p:cNvSpPr>
            <a:spLocks noGrp="1"/>
          </p:cNvSpPr>
          <p:nvPr>
            <p:ph type="pic" sz="quarter" idx="22"/>
          </p:nvPr>
        </p:nvSpPr>
        <p:spPr>
          <a:xfrm>
            <a:off x="685038" y="2292755"/>
            <a:ext cx="1828800" cy="1107124"/>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12" name="Picture Placeholder 3"/>
          <p:cNvSpPr>
            <a:spLocks noGrp="1"/>
          </p:cNvSpPr>
          <p:nvPr>
            <p:ph type="pic" sz="quarter" idx="23"/>
          </p:nvPr>
        </p:nvSpPr>
        <p:spPr>
          <a:xfrm>
            <a:off x="2666238" y="2292755"/>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3" name="Picture Placeholder 3"/>
          <p:cNvSpPr>
            <a:spLocks noGrp="1"/>
          </p:cNvSpPr>
          <p:nvPr>
            <p:ph type="pic" sz="quarter" idx="24"/>
          </p:nvPr>
        </p:nvSpPr>
        <p:spPr>
          <a:xfrm>
            <a:off x="4647438" y="2292755"/>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6628638" y="2292755"/>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Tree>
    <p:extLst>
      <p:ext uri="{BB962C8B-B14F-4D97-AF65-F5344CB8AC3E}">
        <p14:creationId xmlns:p14="http://schemas.microsoft.com/office/powerpoint/2010/main" val="74049327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038" y="1047759"/>
            <a:ext cx="1828800" cy="1107124"/>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6238" y="1047759"/>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7438" y="1047759"/>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8638" y="1047759"/>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038" y="3537764"/>
            <a:ext cx="1831086" cy="994954"/>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5476" y="3537764"/>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5914" y="3537764"/>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6352" y="3537764"/>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Picture Placeholder 3"/>
          <p:cNvSpPr>
            <a:spLocks noGrp="1"/>
          </p:cNvSpPr>
          <p:nvPr>
            <p:ph type="pic" sz="quarter" idx="22"/>
          </p:nvPr>
        </p:nvSpPr>
        <p:spPr>
          <a:xfrm>
            <a:off x="685038" y="2292755"/>
            <a:ext cx="1828800" cy="1107124"/>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12" name="Picture Placeholder 3"/>
          <p:cNvSpPr>
            <a:spLocks noGrp="1"/>
          </p:cNvSpPr>
          <p:nvPr>
            <p:ph type="pic" sz="quarter" idx="23"/>
          </p:nvPr>
        </p:nvSpPr>
        <p:spPr>
          <a:xfrm>
            <a:off x="2666238" y="2292755"/>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3" name="Picture Placeholder 3"/>
          <p:cNvSpPr>
            <a:spLocks noGrp="1"/>
          </p:cNvSpPr>
          <p:nvPr>
            <p:ph type="pic" sz="quarter" idx="24"/>
          </p:nvPr>
        </p:nvSpPr>
        <p:spPr>
          <a:xfrm>
            <a:off x="4647438" y="2292755"/>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6628638" y="2292755"/>
            <a:ext cx="1828800" cy="110712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7" name="Text Placeholder 4"/>
          <p:cNvSpPr>
            <a:spLocks noGrp="1"/>
          </p:cNvSpPr>
          <p:nvPr>
            <p:ph type="body" sz="quarter" idx="26"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63106348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Picture Placeholder 3"/>
          <p:cNvSpPr>
            <a:spLocks noGrp="1"/>
          </p:cNvSpPr>
          <p:nvPr>
            <p:ph type="pic" sz="quarter" idx="23"/>
          </p:nvPr>
        </p:nvSpPr>
        <p:spPr>
          <a:xfrm>
            <a:off x="685800" y="2295739"/>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5" name="Picture Placeholder 3"/>
          <p:cNvSpPr>
            <a:spLocks noGrp="1"/>
          </p:cNvSpPr>
          <p:nvPr>
            <p:ph type="pic" sz="quarter" idx="24"/>
          </p:nvPr>
        </p:nvSpPr>
        <p:spPr>
          <a:xfrm>
            <a:off x="3323844" y="2295739"/>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5961888" y="2295739"/>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Tree>
    <p:extLst>
      <p:ext uri="{BB962C8B-B14F-4D97-AF65-F5344CB8AC3E}">
        <p14:creationId xmlns:p14="http://schemas.microsoft.com/office/powerpoint/2010/main" val="66610692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Picture Placeholder 3"/>
          <p:cNvSpPr>
            <a:spLocks noGrp="1"/>
          </p:cNvSpPr>
          <p:nvPr>
            <p:ph type="pic" sz="quarter" idx="23"/>
          </p:nvPr>
        </p:nvSpPr>
        <p:spPr>
          <a:xfrm>
            <a:off x="685800" y="2295739"/>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5" name="Picture Placeholder 3"/>
          <p:cNvSpPr>
            <a:spLocks noGrp="1"/>
          </p:cNvSpPr>
          <p:nvPr>
            <p:ph type="pic" sz="quarter" idx="24"/>
          </p:nvPr>
        </p:nvSpPr>
        <p:spPr>
          <a:xfrm>
            <a:off x="3323844" y="2295739"/>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5961888" y="2295739"/>
            <a:ext cx="249631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7" name="Text Placeholder 4"/>
          <p:cNvSpPr>
            <a:spLocks noGrp="1"/>
          </p:cNvSpPr>
          <p:nvPr>
            <p:ph type="body" sz="quarter" idx="26"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71320105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6946" y="1047750"/>
            <a:ext cx="381419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5152" y="1047750"/>
            <a:ext cx="381419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3528313"/>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3528313"/>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Picture Placeholder 3"/>
          <p:cNvSpPr>
            <a:spLocks noGrp="1"/>
          </p:cNvSpPr>
          <p:nvPr>
            <p:ph type="pic" sz="quarter" idx="24"/>
          </p:nvPr>
        </p:nvSpPr>
        <p:spPr>
          <a:xfrm>
            <a:off x="686946" y="2295739"/>
            <a:ext cx="381419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Picture Placeholder 3"/>
          <p:cNvSpPr>
            <a:spLocks noGrp="1"/>
          </p:cNvSpPr>
          <p:nvPr>
            <p:ph type="pic" sz="quarter" idx="25"/>
          </p:nvPr>
        </p:nvSpPr>
        <p:spPr>
          <a:xfrm>
            <a:off x="4645152" y="2295739"/>
            <a:ext cx="381419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Tree>
    <p:extLst>
      <p:ext uri="{BB962C8B-B14F-4D97-AF65-F5344CB8AC3E}">
        <p14:creationId xmlns:p14="http://schemas.microsoft.com/office/powerpoint/2010/main" val="157713989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6946" y="1047750"/>
            <a:ext cx="381419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5152" y="1047750"/>
            <a:ext cx="381419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3528313"/>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3528313"/>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Picture Placeholder 3"/>
          <p:cNvSpPr>
            <a:spLocks noGrp="1"/>
          </p:cNvSpPr>
          <p:nvPr>
            <p:ph type="pic" sz="quarter" idx="24"/>
          </p:nvPr>
        </p:nvSpPr>
        <p:spPr>
          <a:xfrm>
            <a:off x="686946" y="2295739"/>
            <a:ext cx="381419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Picture Placeholder 3"/>
          <p:cNvSpPr>
            <a:spLocks noGrp="1"/>
          </p:cNvSpPr>
          <p:nvPr>
            <p:ph type="pic" sz="quarter" idx="25"/>
          </p:nvPr>
        </p:nvSpPr>
        <p:spPr>
          <a:xfrm>
            <a:off x="4645152" y="2295739"/>
            <a:ext cx="3814192" cy="110413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2" name="Text Placeholder 4"/>
          <p:cNvSpPr>
            <a:spLocks noGrp="1"/>
          </p:cNvSpPr>
          <p:nvPr>
            <p:ph type="body" sz="quarter" idx="26"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09238442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3199582"/>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2265263"/>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2265263"/>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2265263"/>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2265263"/>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Tree>
    <p:extLst>
      <p:ext uri="{BB962C8B-B14F-4D97-AF65-F5344CB8AC3E}">
        <p14:creationId xmlns:p14="http://schemas.microsoft.com/office/powerpoint/2010/main" val="284719878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3199582"/>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2265263"/>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2265263"/>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2265263"/>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2265263"/>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78362084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3199582"/>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2573036"/>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2573036"/>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2573036"/>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Tree>
    <p:extLst>
      <p:ext uri="{BB962C8B-B14F-4D97-AF65-F5344CB8AC3E}">
        <p14:creationId xmlns:p14="http://schemas.microsoft.com/office/powerpoint/2010/main" val="3668619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dirty="0"/>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6326632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1048742"/>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1048742"/>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1048742"/>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1048742"/>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8" name="Content Placeholder 13"/>
          <p:cNvSpPr>
            <a:spLocks noGrp="1"/>
          </p:cNvSpPr>
          <p:nvPr>
            <p:ph sz="quarter" idx="18"/>
          </p:nvPr>
        </p:nvSpPr>
        <p:spPr>
          <a:xfrm>
            <a:off x="685800" y="3159229"/>
            <a:ext cx="1831086" cy="1285169"/>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4"/>
          </p:nvPr>
        </p:nvSpPr>
        <p:spPr>
          <a:xfrm>
            <a:off x="2666238"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0" name="Content Placeholder 13"/>
          <p:cNvSpPr>
            <a:spLocks noGrp="1"/>
          </p:cNvSpPr>
          <p:nvPr>
            <p:ph sz="quarter" idx="25"/>
          </p:nvPr>
        </p:nvSpPr>
        <p:spPr>
          <a:xfrm>
            <a:off x="4646676"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1" name="Content Placeholder 13"/>
          <p:cNvSpPr>
            <a:spLocks noGrp="1"/>
          </p:cNvSpPr>
          <p:nvPr>
            <p:ph sz="quarter" idx="26"/>
          </p:nvPr>
        </p:nvSpPr>
        <p:spPr>
          <a:xfrm>
            <a:off x="6627114"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83194657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3199582"/>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2573036"/>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2573036"/>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2573036"/>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20407625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3188589"/>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3188589"/>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7"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99790899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3199582"/>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3188589"/>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3188589"/>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Tree>
    <p:extLst>
      <p:ext uri="{BB962C8B-B14F-4D97-AF65-F5344CB8AC3E}">
        <p14:creationId xmlns:p14="http://schemas.microsoft.com/office/powerpoint/2010/main" val="88402445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1048733"/>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1048733"/>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1048733"/>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1048733"/>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8" name="Content Placeholder 13"/>
          <p:cNvSpPr>
            <a:spLocks noGrp="1"/>
          </p:cNvSpPr>
          <p:nvPr>
            <p:ph sz="quarter" idx="18"/>
          </p:nvPr>
        </p:nvSpPr>
        <p:spPr>
          <a:xfrm>
            <a:off x="685800" y="3159229"/>
            <a:ext cx="1831086" cy="1285169"/>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4"/>
          </p:nvPr>
        </p:nvSpPr>
        <p:spPr>
          <a:xfrm>
            <a:off x="2666238"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0" name="Content Placeholder 13"/>
          <p:cNvSpPr>
            <a:spLocks noGrp="1"/>
          </p:cNvSpPr>
          <p:nvPr>
            <p:ph sz="quarter" idx="25"/>
          </p:nvPr>
        </p:nvSpPr>
        <p:spPr>
          <a:xfrm>
            <a:off x="4646676"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1" name="Content Placeholder 13"/>
          <p:cNvSpPr>
            <a:spLocks noGrp="1"/>
          </p:cNvSpPr>
          <p:nvPr>
            <p:ph sz="quarter" idx="26"/>
          </p:nvPr>
        </p:nvSpPr>
        <p:spPr>
          <a:xfrm>
            <a:off x="6627114"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83194657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1048733"/>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1048733"/>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1048733"/>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1048733"/>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8" name="Content Placeholder 13"/>
          <p:cNvSpPr>
            <a:spLocks noGrp="1"/>
          </p:cNvSpPr>
          <p:nvPr>
            <p:ph sz="quarter" idx="18"/>
          </p:nvPr>
        </p:nvSpPr>
        <p:spPr>
          <a:xfrm>
            <a:off x="685800" y="3159229"/>
            <a:ext cx="1831086" cy="1285169"/>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4"/>
          </p:nvPr>
        </p:nvSpPr>
        <p:spPr>
          <a:xfrm>
            <a:off x="2666238"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0" name="Content Placeholder 13"/>
          <p:cNvSpPr>
            <a:spLocks noGrp="1"/>
          </p:cNvSpPr>
          <p:nvPr>
            <p:ph sz="quarter" idx="25"/>
          </p:nvPr>
        </p:nvSpPr>
        <p:spPr>
          <a:xfrm>
            <a:off x="4646676"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1" name="Content Placeholder 13"/>
          <p:cNvSpPr>
            <a:spLocks noGrp="1"/>
          </p:cNvSpPr>
          <p:nvPr>
            <p:ph sz="quarter" idx="26"/>
          </p:nvPr>
        </p:nvSpPr>
        <p:spPr>
          <a:xfrm>
            <a:off x="6627114"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Text Placeholder 4"/>
          <p:cNvSpPr>
            <a:spLocks noGrp="1"/>
          </p:cNvSpPr>
          <p:nvPr>
            <p:ph type="body" sz="quarter" idx="27"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7966909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983051"/>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1356504"/>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1356504"/>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1356504"/>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Content Placeholder 13"/>
          <p:cNvSpPr>
            <a:spLocks noGrp="1"/>
          </p:cNvSpPr>
          <p:nvPr>
            <p:ph sz="quarter" idx="18"/>
          </p:nvPr>
        </p:nvSpPr>
        <p:spPr>
          <a:xfrm>
            <a:off x="685800"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6" name="Content Placeholder 13"/>
          <p:cNvSpPr>
            <a:spLocks noGrp="1"/>
          </p:cNvSpPr>
          <p:nvPr>
            <p:ph sz="quarter" idx="20"/>
          </p:nvPr>
        </p:nvSpPr>
        <p:spPr>
          <a:xfrm>
            <a:off x="5961888"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7" name="Text Placeholder 4"/>
          <p:cNvSpPr>
            <a:spLocks noGrp="1"/>
          </p:cNvSpPr>
          <p:nvPr>
            <p:ph type="body" sz="quarter" idx="24"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6215813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983051"/>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1356504"/>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1356504"/>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1356504"/>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Content Placeholder 13"/>
          <p:cNvSpPr>
            <a:spLocks noGrp="1"/>
          </p:cNvSpPr>
          <p:nvPr>
            <p:ph sz="quarter" idx="18"/>
          </p:nvPr>
        </p:nvSpPr>
        <p:spPr>
          <a:xfrm>
            <a:off x="685800"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6" name="Content Placeholder 13"/>
          <p:cNvSpPr>
            <a:spLocks noGrp="1"/>
          </p:cNvSpPr>
          <p:nvPr>
            <p:ph sz="quarter" idx="20"/>
          </p:nvPr>
        </p:nvSpPr>
        <p:spPr>
          <a:xfrm>
            <a:off x="5961888"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403465536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1972051"/>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1972051"/>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Content Placeholder 13"/>
          <p:cNvSpPr>
            <a:spLocks noGrp="1"/>
          </p:cNvSpPr>
          <p:nvPr>
            <p:ph sz="quarter" idx="18"/>
          </p:nvPr>
        </p:nvSpPr>
        <p:spPr>
          <a:xfrm>
            <a:off x="685800"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4645152"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01551650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1972051"/>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1972051"/>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Content Placeholder 13"/>
          <p:cNvSpPr>
            <a:spLocks noGrp="1"/>
          </p:cNvSpPr>
          <p:nvPr>
            <p:ph sz="quarter" idx="18"/>
          </p:nvPr>
        </p:nvSpPr>
        <p:spPr>
          <a:xfrm>
            <a:off x="685800"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4645152"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Text Placeholder 4"/>
          <p:cNvSpPr>
            <a:spLocks noGrp="1"/>
          </p:cNvSpPr>
          <p:nvPr>
            <p:ph type="body" sz="quarter" idx="23"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4281277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4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3"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40968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5"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5590923"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7"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2" name="Content Placeholder 13"/>
          <p:cNvSpPr>
            <a:spLocks noGrp="1"/>
          </p:cNvSpPr>
          <p:nvPr>
            <p:ph sz="quarter" idx="24" hasCustomPrompt="1"/>
          </p:nvPr>
        </p:nvSpPr>
        <p:spPr>
          <a:xfrm>
            <a:off x="7772166"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4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3"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340968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5"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5590923"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7"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0" name="Content Placeholder 13"/>
          <p:cNvSpPr>
            <a:spLocks noGrp="1"/>
          </p:cNvSpPr>
          <p:nvPr>
            <p:ph sz="quarter" idx="32" hasCustomPrompt="1"/>
          </p:nvPr>
        </p:nvSpPr>
        <p:spPr>
          <a:xfrm>
            <a:off x="7772166"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4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340968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5"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5590923"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8" name="Content Placeholder 13"/>
          <p:cNvSpPr>
            <a:spLocks noGrp="1"/>
          </p:cNvSpPr>
          <p:nvPr>
            <p:ph sz="quarter" idx="40" hasCustomPrompt="1"/>
          </p:nvPr>
        </p:nvSpPr>
        <p:spPr>
          <a:xfrm>
            <a:off x="7772166"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3306490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1048742"/>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1048742"/>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1048742"/>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1048742"/>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8" name="Content Placeholder 13"/>
          <p:cNvSpPr>
            <a:spLocks noGrp="1"/>
          </p:cNvSpPr>
          <p:nvPr>
            <p:ph sz="quarter" idx="18"/>
          </p:nvPr>
        </p:nvSpPr>
        <p:spPr>
          <a:xfrm>
            <a:off x="685800" y="3159229"/>
            <a:ext cx="1831086" cy="1285169"/>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4"/>
          </p:nvPr>
        </p:nvSpPr>
        <p:spPr>
          <a:xfrm>
            <a:off x="2666238"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0" name="Content Placeholder 13"/>
          <p:cNvSpPr>
            <a:spLocks noGrp="1"/>
          </p:cNvSpPr>
          <p:nvPr>
            <p:ph sz="quarter" idx="25"/>
          </p:nvPr>
        </p:nvSpPr>
        <p:spPr>
          <a:xfrm>
            <a:off x="4646676"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1" name="Content Placeholder 13"/>
          <p:cNvSpPr>
            <a:spLocks noGrp="1"/>
          </p:cNvSpPr>
          <p:nvPr>
            <p:ph sz="quarter" idx="26"/>
          </p:nvPr>
        </p:nvSpPr>
        <p:spPr>
          <a:xfrm>
            <a:off x="6627114"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Text Placeholder 4"/>
          <p:cNvSpPr>
            <a:spLocks noGrp="1"/>
          </p:cNvSpPr>
          <p:nvPr>
            <p:ph type="body" sz="quarter" idx="27"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7966909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4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3"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40968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5"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5590923"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7"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2" name="Content Placeholder 13"/>
          <p:cNvSpPr>
            <a:spLocks noGrp="1"/>
          </p:cNvSpPr>
          <p:nvPr>
            <p:ph sz="quarter" idx="24" hasCustomPrompt="1"/>
          </p:nvPr>
        </p:nvSpPr>
        <p:spPr>
          <a:xfrm>
            <a:off x="7772166"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4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3"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340968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5"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5590923"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7"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0" name="Content Placeholder 13"/>
          <p:cNvSpPr>
            <a:spLocks noGrp="1"/>
          </p:cNvSpPr>
          <p:nvPr>
            <p:ph sz="quarter" idx="32" hasCustomPrompt="1"/>
          </p:nvPr>
        </p:nvSpPr>
        <p:spPr>
          <a:xfrm>
            <a:off x="7772166"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4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340968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5"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5590923"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8" name="Content Placeholder 13"/>
          <p:cNvSpPr>
            <a:spLocks noGrp="1"/>
          </p:cNvSpPr>
          <p:nvPr>
            <p:ph sz="quarter" idx="40" hasCustomPrompt="1"/>
          </p:nvPr>
        </p:nvSpPr>
        <p:spPr>
          <a:xfrm>
            <a:off x="7772166"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3808962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37"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4069975"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7"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6911512"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39957860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37"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4069975"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7"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6911512"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3419808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5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5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5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91494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91494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91493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91494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30326587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5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5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5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91494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91494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91493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91494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64329925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2" y="1229842"/>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721536" y="1229850"/>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4" y="1229842"/>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6002683" y="1229850"/>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721536" y="2914940"/>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4"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6002683" y="2914940"/>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7825308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2" y="1229842"/>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721536" y="1229850"/>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4" y="1229842"/>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6002683" y="1229850"/>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721536" y="2914940"/>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4"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6002683" y="2914940"/>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99439107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1173171"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431547" y="2442753"/>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3"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270250" y="2442753"/>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2"/>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108953" y="2442753"/>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62807749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1173171"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431547" y="2442753"/>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3"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270250" y="2442753"/>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2"/>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108953" y="2442753"/>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69626356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916203"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539442" y="2442753"/>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1"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2642340" y="2442753"/>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4745235" y="2442753"/>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7224894" y="1229842"/>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1" name="Content Placeholder 13"/>
          <p:cNvSpPr>
            <a:spLocks noGrp="1"/>
          </p:cNvSpPr>
          <p:nvPr>
            <p:ph sz="quarter" idx="43" hasCustomPrompt="1"/>
          </p:nvPr>
        </p:nvSpPr>
        <p:spPr>
          <a:xfrm>
            <a:off x="6848133" y="2442753"/>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9376082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983051"/>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1356509"/>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1356509"/>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1356509"/>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Content Placeholder 13"/>
          <p:cNvSpPr>
            <a:spLocks noGrp="1"/>
          </p:cNvSpPr>
          <p:nvPr>
            <p:ph sz="quarter" idx="18"/>
          </p:nvPr>
        </p:nvSpPr>
        <p:spPr>
          <a:xfrm>
            <a:off x="685800"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6" name="Content Placeholder 13"/>
          <p:cNvSpPr>
            <a:spLocks noGrp="1"/>
          </p:cNvSpPr>
          <p:nvPr>
            <p:ph sz="quarter" idx="20"/>
          </p:nvPr>
        </p:nvSpPr>
        <p:spPr>
          <a:xfrm>
            <a:off x="5961888"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7" name="Text Placeholder 4"/>
          <p:cNvSpPr>
            <a:spLocks noGrp="1"/>
          </p:cNvSpPr>
          <p:nvPr>
            <p:ph type="body" sz="quarter" idx="24"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6215813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916203"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539442" y="2442753"/>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1"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2642340" y="2442753"/>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4745235" y="2442753"/>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7224894" y="1229842"/>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1" name="Content Placeholder 13"/>
          <p:cNvSpPr>
            <a:spLocks noGrp="1"/>
          </p:cNvSpPr>
          <p:nvPr>
            <p:ph sz="quarter" idx="43" hasCustomPrompt="1"/>
          </p:nvPr>
        </p:nvSpPr>
        <p:spPr>
          <a:xfrm>
            <a:off x="6848133" y="2442753"/>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4552547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3" y="951569"/>
            <a:ext cx="1764195" cy="2651760"/>
          </a:xfrm>
          <a:solidFill>
            <a:schemeClr val="bg1">
              <a:lumMod val="95000"/>
            </a:schemeClr>
          </a:solidFill>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93479" y="951569"/>
            <a:ext cx="1764195" cy="2651760"/>
          </a:xfrm>
          <a:solidFill>
            <a:schemeClr val="bg1">
              <a:lumMod val="95000"/>
            </a:schemeClr>
          </a:solidFill>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2600782" y="951569"/>
            <a:ext cx="1859858" cy="265176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7" name="Text Placeholder 9"/>
          <p:cNvSpPr>
            <a:spLocks noGrp="1"/>
          </p:cNvSpPr>
          <p:nvPr>
            <p:ph type="body" sz="quarter" idx="15"/>
          </p:nvPr>
        </p:nvSpPr>
        <p:spPr>
          <a:xfrm>
            <a:off x="6598342" y="951569"/>
            <a:ext cx="1859858" cy="265176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Text Placeholder 9"/>
          <p:cNvSpPr>
            <a:spLocks noGrp="1"/>
          </p:cNvSpPr>
          <p:nvPr>
            <p:ph type="body" sz="quarter" idx="16"/>
          </p:nvPr>
        </p:nvSpPr>
        <p:spPr>
          <a:xfrm>
            <a:off x="685807" y="3735433"/>
            <a:ext cx="3774839"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Text Placeholder 9"/>
          <p:cNvSpPr>
            <a:spLocks noGrp="1"/>
          </p:cNvSpPr>
          <p:nvPr>
            <p:ph type="body" sz="quarter" idx="17"/>
          </p:nvPr>
        </p:nvSpPr>
        <p:spPr>
          <a:xfrm>
            <a:off x="4693479" y="3735433"/>
            <a:ext cx="376472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58244154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cSld name="2_Title 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1821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cSld name="8_Title Slid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60594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cSld name="6_Title Slide">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89747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cSld name="4_Title Slide">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25699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dirty="0"/>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419199690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preserve="1">
  <p:cSld name="7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7" name="Picture Placeholder 3"/>
          <p:cNvSpPr>
            <a:spLocks noGrp="1"/>
          </p:cNvSpPr>
          <p:nvPr>
            <p:ph type="pic" sz="quarter" idx="11"/>
          </p:nvPr>
        </p:nvSpPr>
        <p:spPr>
          <a:xfrm>
            <a:off x="2286762"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4573524"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6860286"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5" name="Picture Placeholder 3"/>
          <p:cNvSpPr>
            <a:spLocks noGrp="1"/>
          </p:cNvSpPr>
          <p:nvPr>
            <p:ph type="pic" sz="quarter" idx="15"/>
          </p:nvPr>
        </p:nvSpPr>
        <p:spPr>
          <a:xfrm>
            <a:off x="0"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6" name="Picture Placeholder 3"/>
          <p:cNvSpPr>
            <a:spLocks noGrp="1"/>
          </p:cNvSpPr>
          <p:nvPr>
            <p:ph type="pic" sz="quarter" idx="16"/>
          </p:nvPr>
        </p:nvSpPr>
        <p:spPr>
          <a:xfrm>
            <a:off x="2286762"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7" name="Picture Placeholder 3"/>
          <p:cNvSpPr>
            <a:spLocks noGrp="1"/>
          </p:cNvSpPr>
          <p:nvPr>
            <p:ph type="pic" sz="quarter" idx="17"/>
          </p:nvPr>
        </p:nvSpPr>
        <p:spPr>
          <a:xfrm>
            <a:off x="4573524"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8" name="Picture Placeholder 3"/>
          <p:cNvSpPr>
            <a:spLocks noGrp="1"/>
          </p:cNvSpPr>
          <p:nvPr>
            <p:ph type="pic" sz="quarter" idx="18"/>
          </p:nvPr>
        </p:nvSpPr>
        <p:spPr>
          <a:xfrm>
            <a:off x="6860286"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180054851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preserve="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dirty="0"/>
          </a:p>
        </p:txBody>
      </p:sp>
      <p:sp>
        <p:nvSpPr>
          <p:cNvPr id="7" name="Picture Placeholder 3"/>
          <p:cNvSpPr>
            <a:spLocks noGrp="1"/>
          </p:cNvSpPr>
          <p:nvPr>
            <p:ph type="pic" sz="quarter" idx="11"/>
          </p:nvPr>
        </p:nvSpPr>
        <p:spPr>
          <a:xfrm>
            <a:off x="1828229"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3656457"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5484686"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4" name="Picture Placeholder 3"/>
          <p:cNvSpPr>
            <a:spLocks noGrp="1"/>
          </p:cNvSpPr>
          <p:nvPr>
            <p:ph type="pic" sz="quarter" idx="14"/>
          </p:nvPr>
        </p:nvSpPr>
        <p:spPr>
          <a:xfrm>
            <a:off x="7312914"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5" name="Picture Placeholder 3"/>
          <p:cNvSpPr>
            <a:spLocks noGrp="1"/>
          </p:cNvSpPr>
          <p:nvPr>
            <p:ph type="pic" sz="quarter" idx="15"/>
          </p:nvPr>
        </p:nvSpPr>
        <p:spPr>
          <a:xfrm>
            <a:off x="0"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dirty="0"/>
          </a:p>
        </p:txBody>
      </p:sp>
      <p:sp>
        <p:nvSpPr>
          <p:cNvPr id="16" name="Picture Placeholder 3"/>
          <p:cNvSpPr>
            <a:spLocks noGrp="1"/>
          </p:cNvSpPr>
          <p:nvPr>
            <p:ph type="pic" sz="quarter" idx="16"/>
          </p:nvPr>
        </p:nvSpPr>
        <p:spPr>
          <a:xfrm>
            <a:off x="1828229"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7" name="Picture Placeholder 3"/>
          <p:cNvSpPr>
            <a:spLocks noGrp="1"/>
          </p:cNvSpPr>
          <p:nvPr>
            <p:ph type="pic" sz="quarter" idx="17"/>
          </p:nvPr>
        </p:nvSpPr>
        <p:spPr>
          <a:xfrm>
            <a:off x="3656457"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8" name="Picture Placeholder 3"/>
          <p:cNvSpPr>
            <a:spLocks noGrp="1"/>
          </p:cNvSpPr>
          <p:nvPr>
            <p:ph type="pic" sz="quarter" idx="18"/>
          </p:nvPr>
        </p:nvSpPr>
        <p:spPr>
          <a:xfrm>
            <a:off x="5484686"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9" name="Picture Placeholder 3"/>
          <p:cNvSpPr>
            <a:spLocks noGrp="1"/>
          </p:cNvSpPr>
          <p:nvPr>
            <p:ph type="pic" sz="quarter" idx="19"/>
          </p:nvPr>
        </p:nvSpPr>
        <p:spPr>
          <a:xfrm>
            <a:off x="7312914"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0" name="Picture Placeholder 3"/>
          <p:cNvSpPr>
            <a:spLocks noGrp="1"/>
          </p:cNvSpPr>
          <p:nvPr>
            <p:ph type="pic" sz="quarter" idx="20"/>
          </p:nvPr>
        </p:nvSpPr>
        <p:spPr>
          <a:xfrm>
            <a:off x="0"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1" name="Picture Placeholder 3"/>
          <p:cNvSpPr>
            <a:spLocks noGrp="1"/>
          </p:cNvSpPr>
          <p:nvPr>
            <p:ph type="pic" sz="quarter" idx="21"/>
          </p:nvPr>
        </p:nvSpPr>
        <p:spPr>
          <a:xfrm>
            <a:off x="1835087"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2" name="Picture Placeholder 3"/>
          <p:cNvSpPr>
            <a:spLocks noGrp="1"/>
          </p:cNvSpPr>
          <p:nvPr>
            <p:ph type="pic" sz="quarter" idx="22"/>
          </p:nvPr>
        </p:nvSpPr>
        <p:spPr>
          <a:xfrm>
            <a:off x="3663315"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3" name="Picture Placeholder 3"/>
          <p:cNvSpPr>
            <a:spLocks noGrp="1"/>
          </p:cNvSpPr>
          <p:nvPr>
            <p:ph type="pic" sz="quarter" idx="23"/>
          </p:nvPr>
        </p:nvSpPr>
        <p:spPr>
          <a:xfrm>
            <a:off x="5491544"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4" name="Picture Placeholder 3"/>
          <p:cNvSpPr>
            <a:spLocks noGrp="1"/>
          </p:cNvSpPr>
          <p:nvPr>
            <p:ph type="pic" sz="quarter" idx="24"/>
          </p:nvPr>
        </p:nvSpPr>
        <p:spPr>
          <a:xfrm>
            <a:off x="7312914"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334313678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preserve="1">
  <p:cSld name="9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7" name="Picture Placeholder 3"/>
          <p:cNvSpPr>
            <a:spLocks noGrp="1"/>
          </p:cNvSpPr>
          <p:nvPr>
            <p:ph type="pic" sz="quarter" idx="11"/>
          </p:nvPr>
        </p:nvSpPr>
        <p:spPr>
          <a:xfrm>
            <a:off x="1521562"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3043124"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4564685"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4" name="Picture Placeholder 3"/>
          <p:cNvSpPr>
            <a:spLocks noGrp="1"/>
          </p:cNvSpPr>
          <p:nvPr>
            <p:ph type="pic" sz="quarter" idx="14"/>
          </p:nvPr>
        </p:nvSpPr>
        <p:spPr>
          <a:xfrm>
            <a:off x="7607808"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5" name="Picture Placeholder 3"/>
          <p:cNvSpPr>
            <a:spLocks noGrp="1"/>
          </p:cNvSpPr>
          <p:nvPr>
            <p:ph type="pic" sz="quarter" idx="25"/>
          </p:nvPr>
        </p:nvSpPr>
        <p:spPr>
          <a:xfrm>
            <a:off x="6086247"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8" name="Picture Placeholder 3"/>
          <p:cNvSpPr>
            <a:spLocks noGrp="1"/>
          </p:cNvSpPr>
          <p:nvPr>
            <p:ph type="pic" sz="quarter" idx="26"/>
          </p:nvPr>
        </p:nvSpPr>
        <p:spPr>
          <a:xfrm>
            <a:off x="0"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9" name="Picture Placeholder 3"/>
          <p:cNvSpPr>
            <a:spLocks noGrp="1"/>
          </p:cNvSpPr>
          <p:nvPr>
            <p:ph type="pic" sz="quarter" idx="27"/>
          </p:nvPr>
        </p:nvSpPr>
        <p:spPr>
          <a:xfrm>
            <a:off x="1521562"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0" name="Picture Placeholder 3"/>
          <p:cNvSpPr>
            <a:spLocks noGrp="1"/>
          </p:cNvSpPr>
          <p:nvPr>
            <p:ph type="pic" sz="quarter" idx="28"/>
          </p:nvPr>
        </p:nvSpPr>
        <p:spPr>
          <a:xfrm>
            <a:off x="3043124"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1" name="Picture Placeholder 3"/>
          <p:cNvSpPr>
            <a:spLocks noGrp="1"/>
          </p:cNvSpPr>
          <p:nvPr>
            <p:ph type="pic" sz="quarter" idx="29"/>
          </p:nvPr>
        </p:nvSpPr>
        <p:spPr>
          <a:xfrm>
            <a:off x="4564685"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2" name="Picture Placeholder 3"/>
          <p:cNvSpPr>
            <a:spLocks noGrp="1"/>
          </p:cNvSpPr>
          <p:nvPr>
            <p:ph type="pic" sz="quarter" idx="30"/>
          </p:nvPr>
        </p:nvSpPr>
        <p:spPr>
          <a:xfrm>
            <a:off x="7607808"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3" name="Picture Placeholder 3"/>
          <p:cNvSpPr>
            <a:spLocks noGrp="1"/>
          </p:cNvSpPr>
          <p:nvPr>
            <p:ph type="pic" sz="quarter" idx="31"/>
          </p:nvPr>
        </p:nvSpPr>
        <p:spPr>
          <a:xfrm>
            <a:off x="6086247"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4" name="Picture Placeholder 3"/>
          <p:cNvSpPr>
            <a:spLocks noGrp="1"/>
          </p:cNvSpPr>
          <p:nvPr>
            <p:ph type="pic" sz="quarter" idx="32"/>
          </p:nvPr>
        </p:nvSpPr>
        <p:spPr>
          <a:xfrm>
            <a:off x="0"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5" name="Picture Placeholder 3"/>
          <p:cNvSpPr>
            <a:spLocks noGrp="1"/>
          </p:cNvSpPr>
          <p:nvPr>
            <p:ph type="pic" sz="quarter" idx="33"/>
          </p:nvPr>
        </p:nvSpPr>
        <p:spPr>
          <a:xfrm>
            <a:off x="1521562"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6" name="Picture Placeholder 3"/>
          <p:cNvSpPr>
            <a:spLocks noGrp="1"/>
          </p:cNvSpPr>
          <p:nvPr>
            <p:ph type="pic" sz="quarter" idx="34"/>
          </p:nvPr>
        </p:nvSpPr>
        <p:spPr>
          <a:xfrm>
            <a:off x="3043124"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7" name="Picture Placeholder 3"/>
          <p:cNvSpPr>
            <a:spLocks noGrp="1"/>
          </p:cNvSpPr>
          <p:nvPr>
            <p:ph type="pic" sz="quarter" idx="35"/>
          </p:nvPr>
        </p:nvSpPr>
        <p:spPr>
          <a:xfrm>
            <a:off x="4564685"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8" name="Picture Placeholder 3"/>
          <p:cNvSpPr>
            <a:spLocks noGrp="1"/>
          </p:cNvSpPr>
          <p:nvPr>
            <p:ph type="pic" sz="quarter" idx="36"/>
          </p:nvPr>
        </p:nvSpPr>
        <p:spPr>
          <a:xfrm>
            <a:off x="7607808"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9" name="Picture Placeholder 3"/>
          <p:cNvSpPr>
            <a:spLocks noGrp="1"/>
          </p:cNvSpPr>
          <p:nvPr>
            <p:ph type="pic" sz="quarter" idx="37"/>
          </p:nvPr>
        </p:nvSpPr>
        <p:spPr>
          <a:xfrm>
            <a:off x="6086247"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0" name="Picture Placeholder 3"/>
          <p:cNvSpPr>
            <a:spLocks noGrp="1"/>
          </p:cNvSpPr>
          <p:nvPr>
            <p:ph type="pic" sz="quarter" idx="38"/>
          </p:nvPr>
        </p:nvSpPr>
        <p:spPr>
          <a:xfrm>
            <a:off x="0"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1" name="Picture Placeholder 3"/>
          <p:cNvSpPr>
            <a:spLocks noGrp="1"/>
          </p:cNvSpPr>
          <p:nvPr>
            <p:ph type="pic" sz="quarter" idx="39"/>
          </p:nvPr>
        </p:nvSpPr>
        <p:spPr>
          <a:xfrm>
            <a:off x="1521562"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2" name="Picture Placeholder 3"/>
          <p:cNvSpPr>
            <a:spLocks noGrp="1"/>
          </p:cNvSpPr>
          <p:nvPr>
            <p:ph type="pic" sz="quarter" idx="40"/>
          </p:nvPr>
        </p:nvSpPr>
        <p:spPr>
          <a:xfrm>
            <a:off x="3043124"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3" name="Picture Placeholder 3"/>
          <p:cNvSpPr>
            <a:spLocks noGrp="1"/>
          </p:cNvSpPr>
          <p:nvPr>
            <p:ph type="pic" sz="quarter" idx="41"/>
          </p:nvPr>
        </p:nvSpPr>
        <p:spPr>
          <a:xfrm>
            <a:off x="4564685"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4" name="Picture Placeholder 3"/>
          <p:cNvSpPr>
            <a:spLocks noGrp="1"/>
          </p:cNvSpPr>
          <p:nvPr>
            <p:ph type="pic" sz="quarter" idx="42"/>
          </p:nvPr>
        </p:nvSpPr>
        <p:spPr>
          <a:xfrm>
            <a:off x="7607808"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5" name="Picture Placeholder 3"/>
          <p:cNvSpPr>
            <a:spLocks noGrp="1"/>
          </p:cNvSpPr>
          <p:nvPr>
            <p:ph type="pic" sz="quarter" idx="43"/>
          </p:nvPr>
        </p:nvSpPr>
        <p:spPr>
          <a:xfrm>
            <a:off x="6086247"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10921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983051"/>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1356509"/>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1356509"/>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1356509"/>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Content Placeholder 13"/>
          <p:cNvSpPr>
            <a:spLocks noGrp="1"/>
          </p:cNvSpPr>
          <p:nvPr>
            <p:ph sz="quarter" idx="18"/>
          </p:nvPr>
        </p:nvSpPr>
        <p:spPr>
          <a:xfrm>
            <a:off x="685800"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6" name="Content Placeholder 13"/>
          <p:cNvSpPr>
            <a:spLocks noGrp="1"/>
          </p:cNvSpPr>
          <p:nvPr>
            <p:ph sz="quarter" idx="20"/>
          </p:nvPr>
        </p:nvSpPr>
        <p:spPr>
          <a:xfrm>
            <a:off x="5961888"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403465536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p:cSld name="1_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26670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0" name="Text Placeholder 9"/>
          <p:cNvSpPr>
            <a:spLocks noGrp="1"/>
          </p:cNvSpPr>
          <p:nvPr>
            <p:ph type="body" sz="quarter" idx="14"/>
          </p:nvPr>
        </p:nvSpPr>
        <p:spPr>
          <a:xfrm>
            <a:off x="685800" y="3735433"/>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9"/>
          <p:cNvSpPr>
            <a:spLocks noGrp="1"/>
          </p:cNvSpPr>
          <p:nvPr>
            <p:ph type="body" sz="quarter" idx="15"/>
          </p:nvPr>
        </p:nvSpPr>
        <p:spPr>
          <a:xfrm>
            <a:off x="2667000" y="3735433"/>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Text Placeholder 9"/>
          <p:cNvSpPr>
            <a:spLocks noGrp="1"/>
          </p:cNvSpPr>
          <p:nvPr>
            <p:ph type="body" sz="quarter" idx="16"/>
          </p:nvPr>
        </p:nvSpPr>
        <p:spPr>
          <a:xfrm>
            <a:off x="4648200" y="3735433"/>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Text Placeholder 9"/>
          <p:cNvSpPr>
            <a:spLocks noGrp="1"/>
          </p:cNvSpPr>
          <p:nvPr>
            <p:ph type="body" sz="quarter" idx="17"/>
          </p:nvPr>
        </p:nvSpPr>
        <p:spPr>
          <a:xfrm>
            <a:off x="6629400" y="3735433"/>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9462113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p:cSld name="1_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26670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0" name="Text Placeholder 9"/>
          <p:cNvSpPr>
            <a:spLocks noGrp="1"/>
          </p:cNvSpPr>
          <p:nvPr>
            <p:ph type="body" sz="quarter" idx="14"/>
          </p:nvPr>
        </p:nvSpPr>
        <p:spPr>
          <a:xfrm>
            <a:off x="685800" y="3735433"/>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9"/>
          <p:cNvSpPr>
            <a:spLocks noGrp="1"/>
          </p:cNvSpPr>
          <p:nvPr>
            <p:ph type="body" sz="quarter" idx="15"/>
          </p:nvPr>
        </p:nvSpPr>
        <p:spPr>
          <a:xfrm>
            <a:off x="2667000" y="3735433"/>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Text Placeholder 9"/>
          <p:cNvSpPr>
            <a:spLocks noGrp="1"/>
          </p:cNvSpPr>
          <p:nvPr>
            <p:ph type="body" sz="quarter" idx="16"/>
          </p:nvPr>
        </p:nvSpPr>
        <p:spPr>
          <a:xfrm>
            <a:off x="4648200" y="3735433"/>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Text Placeholder 9"/>
          <p:cNvSpPr>
            <a:spLocks noGrp="1"/>
          </p:cNvSpPr>
          <p:nvPr>
            <p:ph type="body" sz="quarter" idx="17"/>
          </p:nvPr>
        </p:nvSpPr>
        <p:spPr>
          <a:xfrm>
            <a:off x="6629400" y="3735433"/>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445649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p:cSld name="1_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8"/>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8"/>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8"/>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33"/>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3323844" y="3735433"/>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Text Placeholder 9"/>
          <p:cNvSpPr>
            <a:spLocks noGrp="1"/>
          </p:cNvSpPr>
          <p:nvPr>
            <p:ph type="body" sz="quarter" idx="16"/>
          </p:nvPr>
        </p:nvSpPr>
        <p:spPr>
          <a:xfrm>
            <a:off x="5961888" y="3735433"/>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95991942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p:cSld name="1_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8"/>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8"/>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8"/>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33"/>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3323844" y="3735433"/>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Text Placeholder 9"/>
          <p:cNvSpPr>
            <a:spLocks noGrp="1"/>
          </p:cNvSpPr>
          <p:nvPr>
            <p:ph type="body" sz="quarter" idx="16"/>
          </p:nvPr>
        </p:nvSpPr>
        <p:spPr>
          <a:xfrm>
            <a:off x="5961888" y="3735433"/>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0695991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p:cSld name="1_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8"/>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8"/>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33"/>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4644009" y="3735433"/>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317931907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p:cSld name="1_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8"/>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8"/>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33"/>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4644009" y="3735433"/>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7"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05595668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p:cSld name="1_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9"/>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9"/>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9"/>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9"/>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800"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6238"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6676"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7114"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65457331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p:cSld name="1_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9"/>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9"/>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9"/>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9"/>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800"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6238"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6676"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7114"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4"/>
          <p:cNvSpPr>
            <a:spLocks noGrp="1"/>
          </p:cNvSpPr>
          <p:nvPr>
            <p:ph type="body" sz="quarter" idx="22"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1071079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p:cSld name="1_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7677650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p:cSld name="1_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4"/>
          <p:cNvSpPr>
            <a:spLocks noGrp="1"/>
          </p:cNvSpPr>
          <p:nvPr>
            <p:ph type="body" sz="quarter" idx="2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5574926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1972051"/>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1972051"/>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Content Placeholder 13"/>
          <p:cNvSpPr>
            <a:spLocks noGrp="1"/>
          </p:cNvSpPr>
          <p:nvPr>
            <p:ph sz="quarter" idx="18"/>
          </p:nvPr>
        </p:nvSpPr>
        <p:spPr>
          <a:xfrm>
            <a:off x="685800"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4645152"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01551650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p:cSld name="1_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29168133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p:cSld name="1_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8" name="Text Placeholder 4"/>
          <p:cNvSpPr>
            <a:spLocks noGrp="1"/>
          </p:cNvSpPr>
          <p:nvPr>
            <p:ph type="body" sz="quarter" idx="2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5125092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p:cSld name="1_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038" y="1047759"/>
            <a:ext cx="1828800" cy="1107124"/>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6238" y="1047759"/>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7438" y="1047759"/>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8638" y="1047759"/>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038" y="3537764"/>
            <a:ext cx="1831086" cy="994954"/>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5476" y="3537764"/>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5914" y="3537764"/>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6352" y="3537764"/>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Picture Placeholder 3"/>
          <p:cNvSpPr>
            <a:spLocks noGrp="1"/>
          </p:cNvSpPr>
          <p:nvPr>
            <p:ph type="pic" sz="quarter" idx="22"/>
          </p:nvPr>
        </p:nvSpPr>
        <p:spPr>
          <a:xfrm>
            <a:off x="685038" y="2292755"/>
            <a:ext cx="1828800" cy="1107124"/>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12" name="Picture Placeholder 3"/>
          <p:cNvSpPr>
            <a:spLocks noGrp="1"/>
          </p:cNvSpPr>
          <p:nvPr>
            <p:ph type="pic" sz="quarter" idx="23"/>
          </p:nvPr>
        </p:nvSpPr>
        <p:spPr>
          <a:xfrm>
            <a:off x="2666238" y="229275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3" name="Picture Placeholder 3"/>
          <p:cNvSpPr>
            <a:spLocks noGrp="1"/>
          </p:cNvSpPr>
          <p:nvPr>
            <p:ph type="pic" sz="quarter" idx="24"/>
          </p:nvPr>
        </p:nvSpPr>
        <p:spPr>
          <a:xfrm>
            <a:off x="4647438" y="229275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6628638" y="229275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Tree>
    <p:extLst>
      <p:ext uri="{BB962C8B-B14F-4D97-AF65-F5344CB8AC3E}">
        <p14:creationId xmlns:p14="http://schemas.microsoft.com/office/powerpoint/2010/main" val="201021965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p:cSld name="1_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038" y="1047759"/>
            <a:ext cx="1828800" cy="1107124"/>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6238" y="1047759"/>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7438" y="1047759"/>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8638" y="1047759"/>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038" y="3537764"/>
            <a:ext cx="1831086" cy="994954"/>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5476" y="3537764"/>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5914" y="3537764"/>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6352" y="3537764"/>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Picture Placeholder 3"/>
          <p:cNvSpPr>
            <a:spLocks noGrp="1"/>
          </p:cNvSpPr>
          <p:nvPr>
            <p:ph type="pic" sz="quarter" idx="22"/>
          </p:nvPr>
        </p:nvSpPr>
        <p:spPr>
          <a:xfrm>
            <a:off x="685038" y="2292755"/>
            <a:ext cx="1828800" cy="1107124"/>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12" name="Picture Placeholder 3"/>
          <p:cNvSpPr>
            <a:spLocks noGrp="1"/>
          </p:cNvSpPr>
          <p:nvPr>
            <p:ph type="pic" sz="quarter" idx="23"/>
          </p:nvPr>
        </p:nvSpPr>
        <p:spPr>
          <a:xfrm>
            <a:off x="2666238" y="229275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3" name="Picture Placeholder 3"/>
          <p:cNvSpPr>
            <a:spLocks noGrp="1"/>
          </p:cNvSpPr>
          <p:nvPr>
            <p:ph type="pic" sz="quarter" idx="24"/>
          </p:nvPr>
        </p:nvSpPr>
        <p:spPr>
          <a:xfrm>
            <a:off x="4647438" y="229275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6628638" y="229275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7" name="Text Placeholder 4"/>
          <p:cNvSpPr>
            <a:spLocks noGrp="1"/>
          </p:cNvSpPr>
          <p:nvPr>
            <p:ph type="body" sz="quarter" idx="26"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03474166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p:cSld name="1_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Picture Placeholder 3"/>
          <p:cNvSpPr>
            <a:spLocks noGrp="1"/>
          </p:cNvSpPr>
          <p:nvPr>
            <p:ph type="pic" sz="quarter" idx="23"/>
          </p:nvPr>
        </p:nvSpPr>
        <p:spPr>
          <a:xfrm>
            <a:off x="685800" y="2295739"/>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5" name="Picture Placeholder 3"/>
          <p:cNvSpPr>
            <a:spLocks noGrp="1"/>
          </p:cNvSpPr>
          <p:nvPr>
            <p:ph type="pic" sz="quarter" idx="24"/>
          </p:nvPr>
        </p:nvSpPr>
        <p:spPr>
          <a:xfrm>
            <a:off x="3323844" y="2295739"/>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5961888" y="2295739"/>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Tree>
    <p:extLst>
      <p:ext uri="{BB962C8B-B14F-4D97-AF65-F5344CB8AC3E}">
        <p14:creationId xmlns:p14="http://schemas.microsoft.com/office/powerpoint/2010/main" val="27483778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p:cSld name="1_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Picture Placeholder 3"/>
          <p:cNvSpPr>
            <a:spLocks noGrp="1"/>
          </p:cNvSpPr>
          <p:nvPr>
            <p:ph type="pic" sz="quarter" idx="23"/>
          </p:nvPr>
        </p:nvSpPr>
        <p:spPr>
          <a:xfrm>
            <a:off x="685800" y="2295739"/>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5" name="Picture Placeholder 3"/>
          <p:cNvSpPr>
            <a:spLocks noGrp="1"/>
          </p:cNvSpPr>
          <p:nvPr>
            <p:ph type="pic" sz="quarter" idx="24"/>
          </p:nvPr>
        </p:nvSpPr>
        <p:spPr>
          <a:xfrm>
            <a:off x="3323844" y="2295739"/>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5961888" y="2295739"/>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7" name="Text Placeholder 4"/>
          <p:cNvSpPr>
            <a:spLocks noGrp="1"/>
          </p:cNvSpPr>
          <p:nvPr>
            <p:ph type="body" sz="quarter" idx="26"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64178122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p:cSld name="1_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6946" y="1047750"/>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5152" y="1047750"/>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3528313"/>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3528313"/>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Picture Placeholder 3"/>
          <p:cNvSpPr>
            <a:spLocks noGrp="1"/>
          </p:cNvSpPr>
          <p:nvPr>
            <p:ph type="pic" sz="quarter" idx="24"/>
          </p:nvPr>
        </p:nvSpPr>
        <p:spPr>
          <a:xfrm>
            <a:off x="686946" y="2295739"/>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Picture Placeholder 3"/>
          <p:cNvSpPr>
            <a:spLocks noGrp="1"/>
          </p:cNvSpPr>
          <p:nvPr>
            <p:ph type="pic" sz="quarter" idx="25"/>
          </p:nvPr>
        </p:nvSpPr>
        <p:spPr>
          <a:xfrm>
            <a:off x="4645152" y="2295739"/>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Tree>
    <p:extLst>
      <p:ext uri="{BB962C8B-B14F-4D97-AF65-F5344CB8AC3E}">
        <p14:creationId xmlns:p14="http://schemas.microsoft.com/office/powerpoint/2010/main" val="338701004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p:cSld name="1_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6946" y="1047750"/>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5152" y="1047750"/>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3528313"/>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3528313"/>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Picture Placeholder 3"/>
          <p:cNvSpPr>
            <a:spLocks noGrp="1"/>
          </p:cNvSpPr>
          <p:nvPr>
            <p:ph type="pic" sz="quarter" idx="24"/>
          </p:nvPr>
        </p:nvSpPr>
        <p:spPr>
          <a:xfrm>
            <a:off x="686946" y="2295739"/>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Picture Placeholder 3"/>
          <p:cNvSpPr>
            <a:spLocks noGrp="1"/>
          </p:cNvSpPr>
          <p:nvPr>
            <p:ph type="pic" sz="quarter" idx="25"/>
          </p:nvPr>
        </p:nvSpPr>
        <p:spPr>
          <a:xfrm>
            <a:off x="4645152" y="2295739"/>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2" name="Text Placeholder 4"/>
          <p:cNvSpPr>
            <a:spLocks noGrp="1"/>
          </p:cNvSpPr>
          <p:nvPr>
            <p:ph type="body" sz="quarter" idx="26"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3578439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p:cSld name="1_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3199582"/>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2265263"/>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2265263"/>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2265263"/>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2265263"/>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Tree>
    <p:extLst>
      <p:ext uri="{BB962C8B-B14F-4D97-AF65-F5344CB8AC3E}">
        <p14:creationId xmlns:p14="http://schemas.microsoft.com/office/powerpoint/2010/main" val="80879945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p:cSld name="1_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3199582"/>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2265263"/>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2265263"/>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2265263"/>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2265263"/>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8652169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1972051"/>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1972051"/>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Content Placeholder 13"/>
          <p:cNvSpPr>
            <a:spLocks noGrp="1"/>
          </p:cNvSpPr>
          <p:nvPr>
            <p:ph sz="quarter" idx="18"/>
          </p:nvPr>
        </p:nvSpPr>
        <p:spPr>
          <a:xfrm>
            <a:off x="685800"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4645152"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Text Placeholder 4"/>
          <p:cNvSpPr>
            <a:spLocks noGrp="1"/>
          </p:cNvSpPr>
          <p:nvPr>
            <p:ph type="body" sz="quarter" idx="23"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4281277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p:cSld name="1_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3199582"/>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2573036"/>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2573036"/>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2573036"/>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Tree>
    <p:extLst>
      <p:ext uri="{BB962C8B-B14F-4D97-AF65-F5344CB8AC3E}">
        <p14:creationId xmlns:p14="http://schemas.microsoft.com/office/powerpoint/2010/main" val="386816054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p:cSld name="1_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3199582"/>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2573036"/>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2573036"/>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2573036"/>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95692724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p:cSld name="1_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3188589"/>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3188589"/>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7"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563677809"/>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p:cSld name="1_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3188589"/>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3188589"/>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Tree>
    <p:extLst>
      <p:ext uri="{BB962C8B-B14F-4D97-AF65-F5344CB8AC3E}">
        <p14:creationId xmlns:p14="http://schemas.microsoft.com/office/powerpoint/2010/main" val="252798254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p:cSld name="1_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1048733"/>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1048733"/>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1048733"/>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1048733"/>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8" name="Content Placeholder 13"/>
          <p:cNvSpPr>
            <a:spLocks noGrp="1"/>
          </p:cNvSpPr>
          <p:nvPr>
            <p:ph sz="quarter" idx="18"/>
          </p:nvPr>
        </p:nvSpPr>
        <p:spPr>
          <a:xfrm>
            <a:off x="685800" y="3159229"/>
            <a:ext cx="1831086" cy="1285169"/>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4"/>
          </p:nvPr>
        </p:nvSpPr>
        <p:spPr>
          <a:xfrm>
            <a:off x="2666238"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0" name="Content Placeholder 13"/>
          <p:cNvSpPr>
            <a:spLocks noGrp="1"/>
          </p:cNvSpPr>
          <p:nvPr>
            <p:ph sz="quarter" idx="25"/>
          </p:nvPr>
        </p:nvSpPr>
        <p:spPr>
          <a:xfrm>
            <a:off x="4646676"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1" name="Content Placeholder 13"/>
          <p:cNvSpPr>
            <a:spLocks noGrp="1"/>
          </p:cNvSpPr>
          <p:nvPr>
            <p:ph sz="quarter" idx="26"/>
          </p:nvPr>
        </p:nvSpPr>
        <p:spPr>
          <a:xfrm>
            <a:off x="6627114"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469216148"/>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p:cSld name="1_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1048733"/>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1048733"/>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1048733"/>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1048733"/>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8" name="Content Placeholder 13"/>
          <p:cNvSpPr>
            <a:spLocks noGrp="1"/>
          </p:cNvSpPr>
          <p:nvPr>
            <p:ph sz="quarter" idx="18"/>
          </p:nvPr>
        </p:nvSpPr>
        <p:spPr>
          <a:xfrm>
            <a:off x="685800" y="3159229"/>
            <a:ext cx="1831086" cy="1285169"/>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4"/>
          </p:nvPr>
        </p:nvSpPr>
        <p:spPr>
          <a:xfrm>
            <a:off x="2666238"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0" name="Content Placeholder 13"/>
          <p:cNvSpPr>
            <a:spLocks noGrp="1"/>
          </p:cNvSpPr>
          <p:nvPr>
            <p:ph sz="quarter" idx="25"/>
          </p:nvPr>
        </p:nvSpPr>
        <p:spPr>
          <a:xfrm>
            <a:off x="4646676"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1" name="Content Placeholder 13"/>
          <p:cNvSpPr>
            <a:spLocks noGrp="1"/>
          </p:cNvSpPr>
          <p:nvPr>
            <p:ph sz="quarter" idx="26"/>
          </p:nvPr>
        </p:nvSpPr>
        <p:spPr>
          <a:xfrm>
            <a:off x="6627114"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Text Placeholder 4"/>
          <p:cNvSpPr>
            <a:spLocks noGrp="1"/>
          </p:cNvSpPr>
          <p:nvPr>
            <p:ph type="body" sz="quarter" idx="27"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35557416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p:cSld name="1_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983051"/>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1356504"/>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1356504"/>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1356504"/>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Content Placeholder 13"/>
          <p:cNvSpPr>
            <a:spLocks noGrp="1"/>
          </p:cNvSpPr>
          <p:nvPr>
            <p:ph sz="quarter" idx="18"/>
          </p:nvPr>
        </p:nvSpPr>
        <p:spPr>
          <a:xfrm>
            <a:off x="685800"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6" name="Content Placeholder 13"/>
          <p:cNvSpPr>
            <a:spLocks noGrp="1"/>
          </p:cNvSpPr>
          <p:nvPr>
            <p:ph sz="quarter" idx="20"/>
          </p:nvPr>
        </p:nvSpPr>
        <p:spPr>
          <a:xfrm>
            <a:off x="5961888"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7" name="Text Placeholder 4"/>
          <p:cNvSpPr>
            <a:spLocks noGrp="1"/>
          </p:cNvSpPr>
          <p:nvPr>
            <p:ph type="body" sz="quarter" idx="24"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70748924"/>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p:cSld name="1_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983051"/>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1356504"/>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1356504"/>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1356504"/>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Content Placeholder 13"/>
          <p:cNvSpPr>
            <a:spLocks noGrp="1"/>
          </p:cNvSpPr>
          <p:nvPr>
            <p:ph sz="quarter" idx="18"/>
          </p:nvPr>
        </p:nvSpPr>
        <p:spPr>
          <a:xfrm>
            <a:off x="685800"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6" name="Content Placeholder 13"/>
          <p:cNvSpPr>
            <a:spLocks noGrp="1"/>
          </p:cNvSpPr>
          <p:nvPr>
            <p:ph sz="quarter" idx="20"/>
          </p:nvPr>
        </p:nvSpPr>
        <p:spPr>
          <a:xfrm>
            <a:off x="5961888"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90715585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p:cSld name="1_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1972051"/>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1972051"/>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Content Placeholder 13"/>
          <p:cNvSpPr>
            <a:spLocks noGrp="1"/>
          </p:cNvSpPr>
          <p:nvPr>
            <p:ph sz="quarter" idx="18"/>
          </p:nvPr>
        </p:nvSpPr>
        <p:spPr>
          <a:xfrm>
            <a:off x="685800"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4645152"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57928760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p:cSld name="1_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1972051"/>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1972051"/>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Content Placeholder 13"/>
          <p:cNvSpPr>
            <a:spLocks noGrp="1"/>
          </p:cNvSpPr>
          <p:nvPr>
            <p:ph sz="quarter" idx="18"/>
          </p:nvPr>
        </p:nvSpPr>
        <p:spPr>
          <a:xfrm>
            <a:off x="685800"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4645152"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Text Placeholder 4"/>
          <p:cNvSpPr>
            <a:spLocks noGrp="1"/>
          </p:cNvSpPr>
          <p:nvPr>
            <p:ph type="body" sz="quarter" idx="23"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515408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4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3"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40968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5"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5590923"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7"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2" name="Content Placeholder 13"/>
          <p:cNvSpPr>
            <a:spLocks noGrp="1"/>
          </p:cNvSpPr>
          <p:nvPr>
            <p:ph sz="quarter" idx="24" hasCustomPrompt="1"/>
          </p:nvPr>
        </p:nvSpPr>
        <p:spPr>
          <a:xfrm>
            <a:off x="7772166"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4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3"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340968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5"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5590923"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7"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0" name="Content Placeholder 13"/>
          <p:cNvSpPr>
            <a:spLocks noGrp="1"/>
          </p:cNvSpPr>
          <p:nvPr>
            <p:ph sz="quarter" idx="32" hasCustomPrompt="1"/>
          </p:nvPr>
        </p:nvSpPr>
        <p:spPr>
          <a:xfrm>
            <a:off x="7772166"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4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340968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5"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5590923"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8" name="Content Placeholder 13"/>
          <p:cNvSpPr>
            <a:spLocks noGrp="1"/>
          </p:cNvSpPr>
          <p:nvPr>
            <p:ph sz="quarter" idx="40" hasCustomPrompt="1"/>
          </p:nvPr>
        </p:nvSpPr>
        <p:spPr>
          <a:xfrm>
            <a:off x="7772166"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33064904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p:cSld name="1_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4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3"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40968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5"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5590923"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7"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2" name="Content Placeholder 13"/>
          <p:cNvSpPr>
            <a:spLocks noGrp="1"/>
          </p:cNvSpPr>
          <p:nvPr>
            <p:ph sz="quarter" idx="24" hasCustomPrompt="1"/>
          </p:nvPr>
        </p:nvSpPr>
        <p:spPr>
          <a:xfrm>
            <a:off x="7772166"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4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3"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340968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5"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5590923"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7"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0" name="Content Placeholder 13"/>
          <p:cNvSpPr>
            <a:spLocks noGrp="1"/>
          </p:cNvSpPr>
          <p:nvPr>
            <p:ph sz="quarter" idx="32" hasCustomPrompt="1"/>
          </p:nvPr>
        </p:nvSpPr>
        <p:spPr>
          <a:xfrm>
            <a:off x="7772166"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4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3"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340968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5"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5590923"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7"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8" name="Content Placeholder 13"/>
          <p:cNvSpPr>
            <a:spLocks noGrp="1"/>
          </p:cNvSpPr>
          <p:nvPr>
            <p:ph sz="quarter" idx="40" hasCustomPrompt="1"/>
          </p:nvPr>
        </p:nvSpPr>
        <p:spPr>
          <a:xfrm>
            <a:off x="7772166"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8777419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p:cSld name="1_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4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3"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40968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5"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5590923"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7"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2" name="Content Placeholder 13"/>
          <p:cNvSpPr>
            <a:spLocks noGrp="1"/>
          </p:cNvSpPr>
          <p:nvPr>
            <p:ph sz="quarter" idx="24" hasCustomPrompt="1"/>
          </p:nvPr>
        </p:nvSpPr>
        <p:spPr>
          <a:xfrm>
            <a:off x="7772166"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4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3"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340968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5"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5590923"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7"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0" name="Content Placeholder 13"/>
          <p:cNvSpPr>
            <a:spLocks noGrp="1"/>
          </p:cNvSpPr>
          <p:nvPr>
            <p:ph sz="quarter" idx="32" hasCustomPrompt="1"/>
          </p:nvPr>
        </p:nvSpPr>
        <p:spPr>
          <a:xfrm>
            <a:off x="7772166"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4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3"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340968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5"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5590923"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7"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8" name="Content Placeholder 13"/>
          <p:cNvSpPr>
            <a:spLocks noGrp="1"/>
          </p:cNvSpPr>
          <p:nvPr>
            <p:ph sz="quarter" idx="40" hasCustomPrompt="1"/>
          </p:nvPr>
        </p:nvSpPr>
        <p:spPr>
          <a:xfrm>
            <a:off x="7772166"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46738053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p:cSld name="1_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36516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37"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4"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4069975"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7" y="350047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6911512"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80104007"/>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p:cSld name="1_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36516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37"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4"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4069975"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7" y="350047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6911512"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8890732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p:cSld name="1_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5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5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5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91494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91494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91493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91494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53546258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p:cSld name="1_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5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5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5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91494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91494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91493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914940"/>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741556850"/>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p:cSld name="2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2" y="1229842"/>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721536" y="1229850"/>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4" y="1229842"/>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6002683" y="1229850"/>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721536" y="2914940"/>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4"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6002683" y="2914940"/>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23536024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p:cSld name="3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2" y="1229842"/>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721536" y="1229850"/>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4" y="1229842"/>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6002683" y="1229850"/>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721536" y="2914940"/>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4"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6002683" y="2914940"/>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27816467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p:cSld name="1_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1173171"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431547" y="2442753"/>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3"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270250" y="2442753"/>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2"/>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108953" y="2442753"/>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4096209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p:cSld name="1_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1173171"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431547" y="2442753"/>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3"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270250" y="2442753"/>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2"/>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108953" y="2442753"/>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8348980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4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3"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40968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5"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5590923"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7"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2" name="Content Placeholder 13"/>
          <p:cNvSpPr>
            <a:spLocks noGrp="1"/>
          </p:cNvSpPr>
          <p:nvPr>
            <p:ph sz="quarter" idx="24" hasCustomPrompt="1"/>
          </p:nvPr>
        </p:nvSpPr>
        <p:spPr>
          <a:xfrm>
            <a:off x="7772166"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4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3"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340968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5"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5590923"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7"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0" name="Content Placeholder 13"/>
          <p:cNvSpPr>
            <a:spLocks noGrp="1"/>
          </p:cNvSpPr>
          <p:nvPr>
            <p:ph sz="quarter" idx="32" hasCustomPrompt="1"/>
          </p:nvPr>
        </p:nvSpPr>
        <p:spPr>
          <a:xfrm>
            <a:off x="7772166"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4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340968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5"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5590923"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8" name="Content Placeholder 13"/>
          <p:cNvSpPr>
            <a:spLocks noGrp="1"/>
          </p:cNvSpPr>
          <p:nvPr>
            <p:ph sz="quarter" idx="40" hasCustomPrompt="1"/>
          </p:nvPr>
        </p:nvSpPr>
        <p:spPr>
          <a:xfrm>
            <a:off x="7772166"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3808962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p:cSld name="1_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916203"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539442" y="2442753"/>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1"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2642340" y="2442753"/>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4745235" y="2442753"/>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7224894" y="1229842"/>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1" name="Content Placeholder 13"/>
          <p:cNvSpPr>
            <a:spLocks noGrp="1"/>
          </p:cNvSpPr>
          <p:nvPr>
            <p:ph sz="quarter" idx="43" hasCustomPrompt="1"/>
          </p:nvPr>
        </p:nvSpPr>
        <p:spPr>
          <a:xfrm>
            <a:off x="6848133" y="2442753"/>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452773042"/>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p:cSld name="1_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916203"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539442" y="2442753"/>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1"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2642340" y="2442753"/>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4745235" y="2442753"/>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7224894" y="1229842"/>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1" name="Content Placeholder 13"/>
          <p:cNvSpPr>
            <a:spLocks noGrp="1"/>
          </p:cNvSpPr>
          <p:nvPr>
            <p:ph sz="quarter" idx="43" hasCustomPrompt="1"/>
          </p:nvPr>
        </p:nvSpPr>
        <p:spPr>
          <a:xfrm>
            <a:off x="6848133" y="2442753"/>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7733013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p:cSld name="3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9"/>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3" y="951569"/>
            <a:ext cx="1764195" cy="2651760"/>
          </a:xfrm>
          <a:solidFill>
            <a:schemeClr val="bg1">
              <a:lumMod val="90000"/>
              <a:lumOff val="10000"/>
            </a:schemeClr>
          </a:solidFill>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93479" y="951569"/>
            <a:ext cx="1764195" cy="2651760"/>
          </a:xfrm>
          <a:solidFill>
            <a:schemeClr val="bg1">
              <a:lumMod val="90000"/>
              <a:lumOff val="10000"/>
            </a:schemeClr>
          </a:solidFill>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2600782" y="951569"/>
            <a:ext cx="1859858" cy="265176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7" name="Text Placeholder 9"/>
          <p:cNvSpPr>
            <a:spLocks noGrp="1"/>
          </p:cNvSpPr>
          <p:nvPr>
            <p:ph type="body" sz="quarter" idx="15"/>
          </p:nvPr>
        </p:nvSpPr>
        <p:spPr>
          <a:xfrm>
            <a:off x="6598342" y="951569"/>
            <a:ext cx="1859858" cy="265176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Text Placeholder 9"/>
          <p:cNvSpPr>
            <a:spLocks noGrp="1"/>
          </p:cNvSpPr>
          <p:nvPr>
            <p:ph type="body" sz="quarter" idx="16"/>
          </p:nvPr>
        </p:nvSpPr>
        <p:spPr>
          <a:xfrm>
            <a:off x="685807" y="3735433"/>
            <a:ext cx="3774839"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Text Placeholder 9"/>
          <p:cNvSpPr>
            <a:spLocks noGrp="1"/>
          </p:cNvSpPr>
          <p:nvPr>
            <p:ph type="body" sz="quarter" idx="17"/>
          </p:nvPr>
        </p:nvSpPr>
        <p:spPr>
          <a:xfrm>
            <a:off x="4693479" y="3735433"/>
            <a:ext cx="376472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88994767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1"/>
            <a:ext cx="7772400" cy="1102519"/>
          </a:xfrm>
        </p:spPr>
        <p:txBody>
          <a:bodyPr>
            <a:normAutofit/>
          </a:bodyPr>
          <a:lstStyle>
            <a:lvl1pPr>
              <a:defRPr sz="3600"/>
            </a:lvl1pPr>
          </a:lstStyle>
          <a:p>
            <a:r>
              <a:rPr lang="fr-CH"/>
              <a:t>Cliquez et modifiez le titre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CH"/>
              <a:t>Cliquez pour modifier le style des sous-titres du masque</a:t>
            </a:r>
            <a:endParaRPr lang="en-US"/>
          </a:p>
        </p:txBody>
      </p:sp>
    </p:spTree>
    <p:extLst>
      <p:ext uri="{BB962C8B-B14F-4D97-AF65-F5344CB8AC3E}">
        <p14:creationId xmlns:p14="http://schemas.microsoft.com/office/powerpoint/2010/main" val="42162532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1"/>
            <a:ext cx="7772400" cy="1102519"/>
          </a:xfrm>
        </p:spPr>
        <p:txBody>
          <a:bodyPr>
            <a:normAutofit/>
          </a:bodyPr>
          <a:lstStyle>
            <a:lvl1pPr>
              <a:defRPr sz="3600"/>
            </a:lvl1pPr>
          </a:lstStyle>
          <a:p>
            <a:r>
              <a:rPr lang="fr-CH"/>
              <a:t>Cliquez et modifiez le titre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CH"/>
              <a:t>Cliquez pour modifier le style des sous-titres du masque</a:t>
            </a:r>
            <a:endParaRPr lang="en-US"/>
          </a:p>
        </p:txBody>
      </p:sp>
    </p:spTree>
    <p:extLst>
      <p:ext uri="{BB962C8B-B14F-4D97-AF65-F5344CB8AC3E}">
        <p14:creationId xmlns:p14="http://schemas.microsoft.com/office/powerpoint/2010/main" val="173492073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1821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1"/>
            <a:ext cx="7772400" cy="1102519"/>
          </a:xfrm>
        </p:spPr>
        <p:txBody>
          <a:bodyPr>
            <a:normAutofit/>
          </a:bodyPr>
          <a:lstStyle>
            <a:lvl1pPr>
              <a:defRPr sz="3600"/>
            </a:lvl1pPr>
          </a:lstStyle>
          <a:p>
            <a:r>
              <a:rPr lang="fr-CH"/>
              <a:t>Cliquez et modifiez le titre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CH"/>
              <a:t>Cliquez pour modifier le style des sous-titres du masque</a:t>
            </a:r>
            <a:endParaRPr lang="en-US"/>
          </a:p>
        </p:txBody>
      </p:sp>
    </p:spTree>
    <p:extLst>
      <p:ext uri="{BB962C8B-B14F-4D97-AF65-F5344CB8AC3E}">
        <p14:creationId xmlns:p14="http://schemas.microsoft.com/office/powerpoint/2010/main" val="158725650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p:cSld name="4_Title Slide">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25699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1"/>
            <a:ext cx="7772400" cy="1102519"/>
          </a:xfrm>
        </p:spPr>
        <p:txBody>
          <a:bodyPr>
            <a:normAutofit/>
          </a:bodyPr>
          <a:lstStyle>
            <a:lvl1pPr>
              <a:defRPr sz="3600"/>
            </a:lvl1pPr>
          </a:lstStyle>
          <a:p>
            <a:r>
              <a:rPr lang="fr-CH"/>
              <a:t>Cliquez et modifiez le titre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CH"/>
              <a:t>Cliquez pour modifier le style des sous-titres du masque</a:t>
            </a:r>
            <a:endParaRPr lang="en-US"/>
          </a:p>
        </p:txBody>
      </p:sp>
    </p:spTree>
    <p:extLst>
      <p:ext uri="{BB962C8B-B14F-4D97-AF65-F5344CB8AC3E}">
        <p14:creationId xmlns:p14="http://schemas.microsoft.com/office/powerpoint/2010/main" val="351674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p:cSld name="6_Title Slide">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8974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37"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4069975"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7"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6911512"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39957860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 preserve="1">
  <p:cSld name="7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1"/>
            <a:ext cx="7772400" cy="1102519"/>
          </a:xfrm>
        </p:spPr>
        <p:txBody>
          <a:bodyPr>
            <a:normAutofit/>
          </a:bodyPr>
          <a:lstStyle>
            <a:lvl1pPr>
              <a:defRPr sz="3600"/>
            </a:lvl1pPr>
          </a:lstStyle>
          <a:p>
            <a:r>
              <a:rPr lang="fr-CH"/>
              <a:t>Cliquez et modifiez le titre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CH"/>
              <a:t>Cliquez pour modifier le style des sous-titres du masque</a:t>
            </a:r>
            <a:endParaRPr lang="en-US"/>
          </a:p>
        </p:txBody>
      </p:sp>
    </p:spTree>
    <p:extLst>
      <p:ext uri="{BB962C8B-B14F-4D97-AF65-F5344CB8AC3E}">
        <p14:creationId xmlns:p14="http://schemas.microsoft.com/office/powerpoint/2010/main" val="985212366"/>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p:cSld name="8_Title Slid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605942"/>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dirty="0"/>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419199690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
        <p:nvSpPr>
          <p:cNvPr id="3" name="Content Placeholder 2"/>
          <p:cNvSpPr>
            <a:spLocks noGrp="1"/>
          </p:cNvSpPr>
          <p:nvPr>
            <p:ph idx="1"/>
          </p:nvPr>
        </p:nvSpPr>
        <p:spPr>
          <a:xfrm>
            <a:off x="685800" y="1089322"/>
            <a:ext cx="7772400" cy="3470672"/>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5"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7766238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dirty="0"/>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395188611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
        <p:nvSpPr>
          <p:cNvPr id="3" name="Content Placeholder 2"/>
          <p:cNvSpPr>
            <a:spLocks noGrp="1"/>
          </p:cNvSpPr>
          <p:nvPr>
            <p:ph idx="1"/>
          </p:nvPr>
        </p:nvSpPr>
        <p:spPr>
          <a:xfrm>
            <a:off x="685800" y="1089322"/>
            <a:ext cx="7772400" cy="3470672"/>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5"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20936028"/>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
        <p:nvSpPr>
          <p:cNvPr id="3" name="Content Placeholder 2"/>
          <p:cNvSpPr>
            <a:spLocks noGrp="1"/>
          </p:cNvSpPr>
          <p:nvPr>
            <p:ph sz="half" idx="1"/>
          </p:nvPr>
        </p:nvSpPr>
        <p:spPr>
          <a:xfrm>
            <a:off x="685800" y="1089321"/>
            <a:ext cx="3810000" cy="3394472"/>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4" name="Content Placeholder 3"/>
          <p:cNvSpPr>
            <a:spLocks noGrp="1"/>
          </p:cNvSpPr>
          <p:nvPr>
            <p:ph sz="half" idx="2"/>
          </p:nvPr>
        </p:nvSpPr>
        <p:spPr>
          <a:xfrm>
            <a:off x="4648200" y="1089321"/>
            <a:ext cx="3810000" cy="3394472"/>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6"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429670321"/>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
        <p:nvSpPr>
          <p:cNvPr id="3" name="Content Placeholder 2"/>
          <p:cNvSpPr>
            <a:spLocks noGrp="1"/>
          </p:cNvSpPr>
          <p:nvPr>
            <p:ph sz="half" idx="1"/>
          </p:nvPr>
        </p:nvSpPr>
        <p:spPr>
          <a:xfrm>
            <a:off x="685800" y="914404"/>
            <a:ext cx="3810000" cy="3394472"/>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4" name="Content Placeholder 3"/>
          <p:cNvSpPr>
            <a:spLocks noGrp="1"/>
          </p:cNvSpPr>
          <p:nvPr>
            <p:ph sz="half" idx="2"/>
          </p:nvPr>
        </p:nvSpPr>
        <p:spPr>
          <a:xfrm>
            <a:off x="4648200" y="914404"/>
            <a:ext cx="3810000" cy="3394472"/>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00161167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H"/>
              <a:t>Cliquez et modifiez le titre</a:t>
            </a:r>
            <a:endParaRPr lang="en-US"/>
          </a:p>
        </p:txBody>
      </p:sp>
      <p:sp>
        <p:nvSpPr>
          <p:cNvPr id="3" name="Text Placeholder 2"/>
          <p:cNvSpPr>
            <a:spLocks noGrp="1"/>
          </p:cNvSpPr>
          <p:nvPr>
            <p:ph type="body" idx="1"/>
          </p:nvPr>
        </p:nvSpPr>
        <p:spPr>
          <a:xfrm>
            <a:off x="685800" y="529690"/>
            <a:ext cx="3811588" cy="615553"/>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CH"/>
              <a:t>Cliquez pour modifier les styles du texte du masque</a:t>
            </a:r>
          </a:p>
        </p:txBody>
      </p:sp>
      <p:sp>
        <p:nvSpPr>
          <p:cNvPr id="4" name="Content Placeholder 3"/>
          <p:cNvSpPr>
            <a:spLocks noGrp="1"/>
          </p:cNvSpPr>
          <p:nvPr>
            <p:ph sz="half" idx="2"/>
          </p:nvPr>
        </p:nvSpPr>
        <p:spPr>
          <a:xfrm>
            <a:off x="685800" y="1170214"/>
            <a:ext cx="3811588" cy="3424408"/>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5" name="Text Placeholder 4"/>
          <p:cNvSpPr>
            <a:spLocks noGrp="1"/>
          </p:cNvSpPr>
          <p:nvPr>
            <p:ph type="body" sz="quarter" idx="3"/>
          </p:nvPr>
        </p:nvSpPr>
        <p:spPr>
          <a:xfrm>
            <a:off x="4645027" y="529690"/>
            <a:ext cx="3813174" cy="615553"/>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CH"/>
              <a:t>Cliquez pour modifier les styles du texte du masque</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143952145"/>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H"/>
              <a:t>Cliquez et modifiez le titre</a:t>
            </a:r>
            <a:endParaRPr lang="en-US"/>
          </a:p>
        </p:txBody>
      </p:sp>
      <p:sp>
        <p:nvSpPr>
          <p:cNvPr id="3" name="Text Placeholder 2"/>
          <p:cNvSpPr>
            <a:spLocks noGrp="1"/>
          </p:cNvSpPr>
          <p:nvPr>
            <p:ph type="body" idx="1"/>
          </p:nvPr>
        </p:nvSpPr>
        <p:spPr>
          <a:xfrm>
            <a:off x="685800" y="712003"/>
            <a:ext cx="3811588" cy="615553"/>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CH"/>
              <a:t>Cliquez pour modifier les styles du texte du masque</a:t>
            </a:r>
          </a:p>
        </p:txBody>
      </p:sp>
      <p:sp>
        <p:nvSpPr>
          <p:cNvPr id="4" name="Content Placeholder 3"/>
          <p:cNvSpPr>
            <a:spLocks noGrp="1"/>
          </p:cNvSpPr>
          <p:nvPr>
            <p:ph sz="half" idx="2"/>
          </p:nvPr>
        </p:nvSpPr>
        <p:spPr>
          <a:xfrm>
            <a:off x="685800" y="1352534"/>
            <a:ext cx="3811588" cy="3276623"/>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5" name="Text Placeholder 4"/>
          <p:cNvSpPr>
            <a:spLocks noGrp="1"/>
          </p:cNvSpPr>
          <p:nvPr>
            <p:ph type="body" sz="quarter" idx="3"/>
          </p:nvPr>
        </p:nvSpPr>
        <p:spPr>
          <a:xfrm>
            <a:off x="4645027" y="712003"/>
            <a:ext cx="3813174" cy="615553"/>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CH"/>
              <a:t>Cliquez pour modifier les styles du texte du masque</a:t>
            </a:r>
          </a:p>
        </p:txBody>
      </p:sp>
      <p:sp>
        <p:nvSpPr>
          <p:cNvPr id="6" name="Content Placeholder 5"/>
          <p:cNvSpPr>
            <a:spLocks noGrp="1"/>
          </p:cNvSpPr>
          <p:nvPr>
            <p:ph sz="quarter" idx="4"/>
          </p:nvPr>
        </p:nvSpPr>
        <p:spPr>
          <a:xfrm>
            <a:off x="4645027" y="1352534"/>
            <a:ext cx="3813174" cy="3276623"/>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7"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1354587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36516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37"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4069975"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7"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6911512"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3419808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Tree>
    <p:extLst>
      <p:ext uri="{BB962C8B-B14F-4D97-AF65-F5344CB8AC3E}">
        <p14:creationId xmlns:p14="http://schemas.microsoft.com/office/powerpoint/2010/main" val="1849115780"/>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dirty="0"/>
          </a:p>
        </p:txBody>
      </p:sp>
      <p:sp>
        <p:nvSpPr>
          <p:cNvPr id="3"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96961626"/>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6721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preserve="1">
  <p:cSld name="7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7" name="Picture Placeholder 3"/>
          <p:cNvSpPr>
            <a:spLocks noGrp="1"/>
          </p:cNvSpPr>
          <p:nvPr>
            <p:ph type="pic" sz="quarter" idx="11"/>
          </p:nvPr>
        </p:nvSpPr>
        <p:spPr>
          <a:xfrm>
            <a:off x="2286762"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4573524"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6860286"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5" name="Picture Placeholder 3"/>
          <p:cNvSpPr>
            <a:spLocks noGrp="1"/>
          </p:cNvSpPr>
          <p:nvPr>
            <p:ph type="pic" sz="quarter" idx="15"/>
          </p:nvPr>
        </p:nvSpPr>
        <p:spPr>
          <a:xfrm>
            <a:off x="0"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6" name="Picture Placeholder 3"/>
          <p:cNvSpPr>
            <a:spLocks noGrp="1"/>
          </p:cNvSpPr>
          <p:nvPr>
            <p:ph type="pic" sz="quarter" idx="16"/>
          </p:nvPr>
        </p:nvSpPr>
        <p:spPr>
          <a:xfrm>
            <a:off x="2286762"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7" name="Picture Placeholder 3"/>
          <p:cNvSpPr>
            <a:spLocks noGrp="1"/>
          </p:cNvSpPr>
          <p:nvPr>
            <p:ph type="pic" sz="quarter" idx="17"/>
          </p:nvPr>
        </p:nvSpPr>
        <p:spPr>
          <a:xfrm>
            <a:off x="4573524"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8" name="Picture Placeholder 3"/>
          <p:cNvSpPr>
            <a:spLocks noGrp="1"/>
          </p:cNvSpPr>
          <p:nvPr>
            <p:ph type="pic" sz="quarter" idx="18"/>
          </p:nvPr>
        </p:nvSpPr>
        <p:spPr>
          <a:xfrm>
            <a:off x="6860286"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180054851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preserve="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dirty="0"/>
          </a:p>
        </p:txBody>
      </p:sp>
      <p:sp>
        <p:nvSpPr>
          <p:cNvPr id="7" name="Picture Placeholder 3"/>
          <p:cNvSpPr>
            <a:spLocks noGrp="1"/>
          </p:cNvSpPr>
          <p:nvPr>
            <p:ph type="pic" sz="quarter" idx="11"/>
          </p:nvPr>
        </p:nvSpPr>
        <p:spPr>
          <a:xfrm>
            <a:off x="1828229"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3656457"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5484686"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4" name="Picture Placeholder 3"/>
          <p:cNvSpPr>
            <a:spLocks noGrp="1"/>
          </p:cNvSpPr>
          <p:nvPr>
            <p:ph type="pic" sz="quarter" idx="14"/>
          </p:nvPr>
        </p:nvSpPr>
        <p:spPr>
          <a:xfrm>
            <a:off x="7312914"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5" name="Picture Placeholder 3"/>
          <p:cNvSpPr>
            <a:spLocks noGrp="1"/>
          </p:cNvSpPr>
          <p:nvPr>
            <p:ph type="pic" sz="quarter" idx="15"/>
          </p:nvPr>
        </p:nvSpPr>
        <p:spPr>
          <a:xfrm>
            <a:off x="0"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dirty="0"/>
          </a:p>
        </p:txBody>
      </p:sp>
      <p:sp>
        <p:nvSpPr>
          <p:cNvPr id="16" name="Picture Placeholder 3"/>
          <p:cNvSpPr>
            <a:spLocks noGrp="1"/>
          </p:cNvSpPr>
          <p:nvPr>
            <p:ph type="pic" sz="quarter" idx="16"/>
          </p:nvPr>
        </p:nvSpPr>
        <p:spPr>
          <a:xfrm>
            <a:off x="1828229"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7" name="Picture Placeholder 3"/>
          <p:cNvSpPr>
            <a:spLocks noGrp="1"/>
          </p:cNvSpPr>
          <p:nvPr>
            <p:ph type="pic" sz="quarter" idx="17"/>
          </p:nvPr>
        </p:nvSpPr>
        <p:spPr>
          <a:xfrm>
            <a:off x="3656457"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8" name="Picture Placeholder 3"/>
          <p:cNvSpPr>
            <a:spLocks noGrp="1"/>
          </p:cNvSpPr>
          <p:nvPr>
            <p:ph type="pic" sz="quarter" idx="18"/>
          </p:nvPr>
        </p:nvSpPr>
        <p:spPr>
          <a:xfrm>
            <a:off x="5484686"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9" name="Picture Placeholder 3"/>
          <p:cNvSpPr>
            <a:spLocks noGrp="1"/>
          </p:cNvSpPr>
          <p:nvPr>
            <p:ph type="pic" sz="quarter" idx="19"/>
          </p:nvPr>
        </p:nvSpPr>
        <p:spPr>
          <a:xfrm>
            <a:off x="7312914"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0" name="Picture Placeholder 3"/>
          <p:cNvSpPr>
            <a:spLocks noGrp="1"/>
          </p:cNvSpPr>
          <p:nvPr>
            <p:ph type="pic" sz="quarter" idx="20"/>
          </p:nvPr>
        </p:nvSpPr>
        <p:spPr>
          <a:xfrm>
            <a:off x="0"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1" name="Picture Placeholder 3"/>
          <p:cNvSpPr>
            <a:spLocks noGrp="1"/>
          </p:cNvSpPr>
          <p:nvPr>
            <p:ph type="pic" sz="quarter" idx="21"/>
          </p:nvPr>
        </p:nvSpPr>
        <p:spPr>
          <a:xfrm>
            <a:off x="1835087"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2" name="Picture Placeholder 3"/>
          <p:cNvSpPr>
            <a:spLocks noGrp="1"/>
          </p:cNvSpPr>
          <p:nvPr>
            <p:ph type="pic" sz="quarter" idx="22"/>
          </p:nvPr>
        </p:nvSpPr>
        <p:spPr>
          <a:xfrm>
            <a:off x="3663315"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3" name="Picture Placeholder 3"/>
          <p:cNvSpPr>
            <a:spLocks noGrp="1"/>
          </p:cNvSpPr>
          <p:nvPr>
            <p:ph type="pic" sz="quarter" idx="23"/>
          </p:nvPr>
        </p:nvSpPr>
        <p:spPr>
          <a:xfrm>
            <a:off x="5491544"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4" name="Picture Placeholder 3"/>
          <p:cNvSpPr>
            <a:spLocks noGrp="1"/>
          </p:cNvSpPr>
          <p:nvPr>
            <p:ph type="pic" sz="quarter" idx="24"/>
          </p:nvPr>
        </p:nvSpPr>
        <p:spPr>
          <a:xfrm>
            <a:off x="7312914"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3343136782"/>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preserve="1">
  <p:cSld name="9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7" name="Picture Placeholder 3"/>
          <p:cNvSpPr>
            <a:spLocks noGrp="1"/>
          </p:cNvSpPr>
          <p:nvPr>
            <p:ph type="pic" sz="quarter" idx="11"/>
          </p:nvPr>
        </p:nvSpPr>
        <p:spPr>
          <a:xfrm>
            <a:off x="1521562"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3043124"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4564685"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4" name="Picture Placeholder 3"/>
          <p:cNvSpPr>
            <a:spLocks noGrp="1"/>
          </p:cNvSpPr>
          <p:nvPr>
            <p:ph type="pic" sz="quarter" idx="14"/>
          </p:nvPr>
        </p:nvSpPr>
        <p:spPr>
          <a:xfrm>
            <a:off x="7607808"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5" name="Picture Placeholder 3"/>
          <p:cNvSpPr>
            <a:spLocks noGrp="1"/>
          </p:cNvSpPr>
          <p:nvPr>
            <p:ph type="pic" sz="quarter" idx="25"/>
          </p:nvPr>
        </p:nvSpPr>
        <p:spPr>
          <a:xfrm>
            <a:off x="6086247"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8" name="Picture Placeholder 3"/>
          <p:cNvSpPr>
            <a:spLocks noGrp="1"/>
          </p:cNvSpPr>
          <p:nvPr>
            <p:ph type="pic" sz="quarter" idx="26"/>
          </p:nvPr>
        </p:nvSpPr>
        <p:spPr>
          <a:xfrm>
            <a:off x="0"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9" name="Picture Placeholder 3"/>
          <p:cNvSpPr>
            <a:spLocks noGrp="1"/>
          </p:cNvSpPr>
          <p:nvPr>
            <p:ph type="pic" sz="quarter" idx="27"/>
          </p:nvPr>
        </p:nvSpPr>
        <p:spPr>
          <a:xfrm>
            <a:off x="1521562"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0" name="Picture Placeholder 3"/>
          <p:cNvSpPr>
            <a:spLocks noGrp="1"/>
          </p:cNvSpPr>
          <p:nvPr>
            <p:ph type="pic" sz="quarter" idx="28"/>
          </p:nvPr>
        </p:nvSpPr>
        <p:spPr>
          <a:xfrm>
            <a:off x="3043124"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1" name="Picture Placeholder 3"/>
          <p:cNvSpPr>
            <a:spLocks noGrp="1"/>
          </p:cNvSpPr>
          <p:nvPr>
            <p:ph type="pic" sz="quarter" idx="29"/>
          </p:nvPr>
        </p:nvSpPr>
        <p:spPr>
          <a:xfrm>
            <a:off x="4564685"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2" name="Picture Placeholder 3"/>
          <p:cNvSpPr>
            <a:spLocks noGrp="1"/>
          </p:cNvSpPr>
          <p:nvPr>
            <p:ph type="pic" sz="quarter" idx="30"/>
          </p:nvPr>
        </p:nvSpPr>
        <p:spPr>
          <a:xfrm>
            <a:off x="7607808"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3" name="Picture Placeholder 3"/>
          <p:cNvSpPr>
            <a:spLocks noGrp="1"/>
          </p:cNvSpPr>
          <p:nvPr>
            <p:ph type="pic" sz="quarter" idx="31"/>
          </p:nvPr>
        </p:nvSpPr>
        <p:spPr>
          <a:xfrm>
            <a:off x="6086247"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4" name="Picture Placeholder 3"/>
          <p:cNvSpPr>
            <a:spLocks noGrp="1"/>
          </p:cNvSpPr>
          <p:nvPr>
            <p:ph type="pic" sz="quarter" idx="32"/>
          </p:nvPr>
        </p:nvSpPr>
        <p:spPr>
          <a:xfrm>
            <a:off x="0"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5" name="Picture Placeholder 3"/>
          <p:cNvSpPr>
            <a:spLocks noGrp="1"/>
          </p:cNvSpPr>
          <p:nvPr>
            <p:ph type="pic" sz="quarter" idx="33"/>
          </p:nvPr>
        </p:nvSpPr>
        <p:spPr>
          <a:xfrm>
            <a:off x="1521562"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6" name="Picture Placeholder 3"/>
          <p:cNvSpPr>
            <a:spLocks noGrp="1"/>
          </p:cNvSpPr>
          <p:nvPr>
            <p:ph type="pic" sz="quarter" idx="34"/>
          </p:nvPr>
        </p:nvSpPr>
        <p:spPr>
          <a:xfrm>
            <a:off x="3043124"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7" name="Picture Placeholder 3"/>
          <p:cNvSpPr>
            <a:spLocks noGrp="1"/>
          </p:cNvSpPr>
          <p:nvPr>
            <p:ph type="pic" sz="quarter" idx="35"/>
          </p:nvPr>
        </p:nvSpPr>
        <p:spPr>
          <a:xfrm>
            <a:off x="4564685"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8" name="Picture Placeholder 3"/>
          <p:cNvSpPr>
            <a:spLocks noGrp="1"/>
          </p:cNvSpPr>
          <p:nvPr>
            <p:ph type="pic" sz="quarter" idx="36"/>
          </p:nvPr>
        </p:nvSpPr>
        <p:spPr>
          <a:xfrm>
            <a:off x="7607808"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9" name="Picture Placeholder 3"/>
          <p:cNvSpPr>
            <a:spLocks noGrp="1"/>
          </p:cNvSpPr>
          <p:nvPr>
            <p:ph type="pic" sz="quarter" idx="37"/>
          </p:nvPr>
        </p:nvSpPr>
        <p:spPr>
          <a:xfrm>
            <a:off x="6086247"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0" name="Picture Placeholder 3"/>
          <p:cNvSpPr>
            <a:spLocks noGrp="1"/>
          </p:cNvSpPr>
          <p:nvPr>
            <p:ph type="pic" sz="quarter" idx="38"/>
          </p:nvPr>
        </p:nvSpPr>
        <p:spPr>
          <a:xfrm>
            <a:off x="0"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1" name="Picture Placeholder 3"/>
          <p:cNvSpPr>
            <a:spLocks noGrp="1"/>
          </p:cNvSpPr>
          <p:nvPr>
            <p:ph type="pic" sz="quarter" idx="39"/>
          </p:nvPr>
        </p:nvSpPr>
        <p:spPr>
          <a:xfrm>
            <a:off x="1521562"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2" name="Picture Placeholder 3"/>
          <p:cNvSpPr>
            <a:spLocks noGrp="1"/>
          </p:cNvSpPr>
          <p:nvPr>
            <p:ph type="pic" sz="quarter" idx="40"/>
          </p:nvPr>
        </p:nvSpPr>
        <p:spPr>
          <a:xfrm>
            <a:off x="3043124"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3" name="Picture Placeholder 3"/>
          <p:cNvSpPr>
            <a:spLocks noGrp="1"/>
          </p:cNvSpPr>
          <p:nvPr>
            <p:ph type="pic" sz="quarter" idx="41"/>
          </p:nvPr>
        </p:nvSpPr>
        <p:spPr>
          <a:xfrm>
            <a:off x="4564685"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4" name="Picture Placeholder 3"/>
          <p:cNvSpPr>
            <a:spLocks noGrp="1"/>
          </p:cNvSpPr>
          <p:nvPr>
            <p:ph type="pic" sz="quarter" idx="42"/>
          </p:nvPr>
        </p:nvSpPr>
        <p:spPr>
          <a:xfrm>
            <a:off x="7607808"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5" name="Picture Placeholder 3"/>
          <p:cNvSpPr>
            <a:spLocks noGrp="1"/>
          </p:cNvSpPr>
          <p:nvPr>
            <p:ph type="pic" sz="quarter" idx="43"/>
          </p:nvPr>
        </p:nvSpPr>
        <p:spPr>
          <a:xfrm>
            <a:off x="6086247"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1092183"/>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26670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0" name="Text Placeholder 9"/>
          <p:cNvSpPr>
            <a:spLocks noGrp="1"/>
          </p:cNvSpPr>
          <p:nvPr>
            <p:ph type="body" sz="quarter" idx="14"/>
          </p:nvPr>
        </p:nvSpPr>
        <p:spPr>
          <a:xfrm>
            <a:off x="685800" y="3735436"/>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9"/>
          <p:cNvSpPr>
            <a:spLocks noGrp="1"/>
          </p:cNvSpPr>
          <p:nvPr>
            <p:ph type="body" sz="quarter" idx="15"/>
          </p:nvPr>
        </p:nvSpPr>
        <p:spPr>
          <a:xfrm>
            <a:off x="2667000" y="3735436"/>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Text Placeholder 9"/>
          <p:cNvSpPr>
            <a:spLocks noGrp="1"/>
          </p:cNvSpPr>
          <p:nvPr>
            <p:ph type="body" sz="quarter" idx="16"/>
          </p:nvPr>
        </p:nvSpPr>
        <p:spPr>
          <a:xfrm>
            <a:off x="4648200" y="3735436"/>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Text Placeholder 9"/>
          <p:cNvSpPr>
            <a:spLocks noGrp="1"/>
          </p:cNvSpPr>
          <p:nvPr>
            <p:ph type="body" sz="quarter" idx="17"/>
          </p:nvPr>
        </p:nvSpPr>
        <p:spPr>
          <a:xfrm>
            <a:off x="6629400" y="3735436"/>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9462113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26670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0" name="Text Placeholder 9"/>
          <p:cNvSpPr>
            <a:spLocks noGrp="1"/>
          </p:cNvSpPr>
          <p:nvPr>
            <p:ph type="body" sz="quarter" idx="14"/>
          </p:nvPr>
        </p:nvSpPr>
        <p:spPr>
          <a:xfrm>
            <a:off x="685800" y="3735436"/>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9"/>
          <p:cNvSpPr>
            <a:spLocks noGrp="1"/>
          </p:cNvSpPr>
          <p:nvPr>
            <p:ph type="body" sz="quarter" idx="15"/>
          </p:nvPr>
        </p:nvSpPr>
        <p:spPr>
          <a:xfrm>
            <a:off x="2667000" y="3735436"/>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Text Placeholder 9"/>
          <p:cNvSpPr>
            <a:spLocks noGrp="1"/>
          </p:cNvSpPr>
          <p:nvPr>
            <p:ph type="body" sz="quarter" idx="16"/>
          </p:nvPr>
        </p:nvSpPr>
        <p:spPr>
          <a:xfrm>
            <a:off x="4648200" y="3735436"/>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Text Placeholder 9"/>
          <p:cNvSpPr>
            <a:spLocks noGrp="1"/>
          </p:cNvSpPr>
          <p:nvPr>
            <p:ph type="body" sz="quarter" idx="17"/>
          </p:nvPr>
        </p:nvSpPr>
        <p:spPr>
          <a:xfrm>
            <a:off x="6629400" y="3735436"/>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445649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6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6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36"/>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3323844" y="3735436"/>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Text Placeholder 9"/>
          <p:cNvSpPr>
            <a:spLocks noGrp="1"/>
          </p:cNvSpPr>
          <p:nvPr>
            <p:ph type="body" sz="quarter" idx="16"/>
          </p:nvPr>
        </p:nvSpPr>
        <p:spPr>
          <a:xfrm>
            <a:off x="5961888" y="3735436"/>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959919422"/>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6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6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36"/>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3323844" y="3735436"/>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Text Placeholder 9"/>
          <p:cNvSpPr>
            <a:spLocks noGrp="1"/>
          </p:cNvSpPr>
          <p:nvPr>
            <p:ph type="body" sz="quarter" idx="16"/>
          </p:nvPr>
        </p:nvSpPr>
        <p:spPr>
          <a:xfrm>
            <a:off x="5961888" y="3735436"/>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06959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
        <p:nvSpPr>
          <p:cNvPr id="3" name="Content Placeholder 2"/>
          <p:cNvSpPr>
            <a:spLocks noGrp="1"/>
          </p:cNvSpPr>
          <p:nvPr>
            <p:ph idx="1"/>
          </p:nvPr>
        </p:nvSpPr>
        <p:spPr>
          <a:xfrm>
            <a:off x="685800" y="1089322"/>
            <a:ext cx="7772400" cy="3470672"/>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5"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006425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55"/>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55"/>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55"/>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914946"/>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914946"/>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91493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914946"/>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303265873"/>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1"/>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61"/>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36"/>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4644009" y="3735436"/>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3179319074"/>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1"/>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61"/>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36"/>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4644009" y="3735436"/>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7"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05595668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2"/>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62"/>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62"/>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62"/>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800"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6238"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6676"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7114"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65457331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2"/>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62"/>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62"/>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62"/>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800"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6238"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6676"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7114"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4"/>
          <p:cNvSpPr>
            <a:spLocks noGrp="1"/>
          </p:cNvSpPr>
          <p:nvPr>
            <p:ph type="body" sz="quarter" idx="22"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1071079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76776504"/>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4"/>
          <p:cNvSpPr>
            <a:spLocks noGrp="1"/>
          </p:cNvSpPr>
          <p:nvPr>
            <p:ph type="body" sz="quarter" idx="2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55749267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29168133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8" name="Text Placeholder 4"/>
          <p:cNvSpPr>
            <a:spLocks noGrp="1"/>
          </p:cNvSpPr>
          <p:nvPr>
            <p:ph type="body" sz="quarter" idx="2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51250929"/>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038" y="1047762"/>
            <a:ext cx="1828800" cy="1107124"/>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6238" y="1047762"/>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7438" y="1047762"/>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8638" y="1047762"/>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038" y="3537767"/>
            <a:ext cx="1831086" cy="994954"/>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5476" y="3537767"/>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5914" y="3537767"/>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6352" y="3537767"/>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Picture Placeholder 3"/>
          <p:cNvSpPr>
            <a:spLocks noGrp="1"/>
          </p:cNvSpPr>
          <p:nvPr>
            <p:ph type="pic" sz="quarter" idx="22"/>
          </p:nvPr>
        </p:nvSpPr>
        <p:spPr>
          <a:xfrm>
            <a:off x="685038" y="2292755"/>
            <a:ext cx="1828800" cy="1107124"/>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12" name="Picture Placeholder 3"/>
          <p:cNvSpPr>
            <a:spLocks noGrp="1"/>
          </p:cNvSpPr>
          <p:nvPr>
            <p:ph type="pic" sz="quarter" idx="23"/>
          </p:nvPr>
        </p:nvSpPr>
        <p:spPr>
          <a:xfrm>
            <a:off x="2666238" y="229275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3" name="Picture Placeholder 3"/>
          <p:cNvSpPr>
            <a:spLocks noGrp="1"/>
          </p:cNvSpPr>
          <p:nvPr>
            <p:ph type="pic" sz="quarter" idx="24"/>
          </p:nvPr>
        </p:nvSpPr>
        <p:spPr>
          <a:xfrm>
            <a:off x="4647438" y="229275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6628638" y="229275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Tree>
    <p:extLst>
      <p:ext uri="{BB962C8B-B14F-4D97-AF65-F5344CB8AC3E}">
        <p14:creationId xmlns:p14="http://schemas.microsoft.com/office/powerpoint/2010/main" val="201021965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038" y="1047762"/>
            <a:ext cx="1828800" cy="1107124"/>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6238" y="1047762"/>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7438" y="1047762"/>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8638" y="1047762"/>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038" y="3537767"/>
            <a:ext cx="1831086" cy="994954"/>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5476" y="3537767"/>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5914" y="3537767"/>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6352" y="3537767"/>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Picture Placeholder 3"/>
          <p:cNvSpPr>
            <a:spLocks noGrp="1"/>
          </p:cNvSpPr>
          <p:nvPr>
            <p:ph type="pic" sz="quarter" idx="22"/>
          </p:nvPr>
        </p:nvSpPr>
        <p:spPr>
          <a:xfrm>
            <a:off x="685038" y="2292755"/>
            <a:ext cx="1828800" cy="1107124"/>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12" name="Picture Placeholder 3"/>
          <p:cNvSpPr>
            <a:spLocks noGrp="1"/>
          </p:cNvSpPr>
          <p:nvPr>
            <p:ph type="pic" sz="quarter" idx="23"/>
          </p:nvPr>
        </p:nvSpPr>
        <p:spPr>
          <a:xfrm>
            <a:off x="2666238" y="229275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3" name="Picture Placeholder 3"/>
          <p:cNvSpPr>
            <a:spLocks noGrp="1"/>
          </p:cNvSpPr>
          <p:nvPr>
            <p:ph type="pic" sz="quarter" idx="24"/>
          </p:nvPr>
        </p:nvSpPr>
        <p:spPr>
          <a:xfrm>
            <a:off x="4647438" y="229275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6628638" y="229275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7" name="Text Placeholder 4"/>
          <p:cNvSpPr>
            <a:spLocks noGrp="1"/>
          </p:cNvSpPr>
          <p:nvPr>
            <p:ph type="body" sz="quarter" idx="26"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0347416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55"/>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55"/>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55"/>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914946"/>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914946"/>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91493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914946"/>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643299259"/>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Picture Placeholder 3"/>
          <p:cNvSpPr>
            <a:spLocks noGrp="1"/>
          </p:cNvSpPr>
          <p:nvPr>
            <p:ph type="pic" sz="quarter" idx="23"/>
          </p:nvPr>
        </p:nvSpPr>
        <p:spPr>
          <a:xfrm>
            <a:off x="685800" y="2295739"/>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5" name="Picture Placeholder 3"/>
          <p:cNvSpPr>
            <a:spLocks noGrp="1"/>
          </p:cNvSpPr>
          <p:nvPr>
            <p:ph type="pic" sz="quarter" idx="24"/>
          </p:nvPr>
        </p:nvSpPr>
        <p:spPr>
          <a:xfrm>
            <a:off x="3323844" y="2295739"/>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5961888" y="2295739"/>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Tree>
    <p:extLst>
      <p:ext uri="{BB962C8B-B14F-4D97-AF65-F5344CB8AC3E}">
        <p14:creationId xmlns:p14="http://schemas.microsoft.com/office/powerpoint/2010/main" val="274837782"/>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Picture Placeholder 3"/>
          <p:cNvSpPr>
            <a:spLocks noGrp="1"/>
          </p:cNvSpPr>
          <p:nvPr>
            <p:ph type="pic" sz="quarter" idx="23"/>
          </p:nvPr>
        </p:nvSpPr>
        <p:spPr>
          <a:xfrm>
            <a:off x="685800" y="2295739"/>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5" name="Picture Placeholder 3"/>
          <p:cNvSpPr>
            <a:spLocks noGrp="1"/>
          </p:cNvSpPr>
          <p:nvPr>
            <p:ph type="pic" sz="quarter" idx="24"/>
          </p:nvPr>
        </p:nvSpPr>
        <p:spPr>
          <a:xfrm>
            <a:off x="3323844" y="2295739"/>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5961888" y="2295739"/>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7" name="Text Placeholder 4"/>
          <p:cNvSpPr>
            <a:spLocks noGrp="1"/>
          </p:cNvSpPr>
          <p:nvPr>
            <p:ph type="body" sz="quarter" idx="26"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641781222"/>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6946" y="1047750"/>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5152" y="1047750"/>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3528316"/>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3528316"/>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Picture Placeholder 3"/>
          <p:cNvSpPr>
            <a:spLocks noGrp="1"/>
          </p:cNvSpPr>
          <p:nvPr>
            <p:ph type="pic" sz="quarter" idx="24"/>
          </p:nvPr>
        </p:nvSpPr>
        <p:spPr>
          <a:xfrm>
            <a:off x="686946" y="2295739"/>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Picture Placeholder 3"/>
          <p:cNvSpPr>
            <a:spLocks noGrp="1"/>
          </p:cNvSpPr>
          <p:nvPr>
            <p:ph type="pic" sz="quarter" idx="25"/>
          </p:nvPr>
        </p:nvSpPr>
        <p:spPr>
          <a:xfrm>
            <a:off x="4645152" y="2295739"/>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Tree>
    <p:extLst>
      <p:ext uri="{BB962C8B-B14F-4D97-AF65-F5344CB8AC3E}">
        <p14:creationId xmlns:p14="http://schemas.microsoft.com/office/powerpoint/2010/main" val="3387010040"/>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6946" y="1047750"/>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5152" y="1047750"/>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3528316"/>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3528316"/>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Picture Placeholder 3"/>
          <p:cNvSpPr>
            <a:spLocks noGrp="1"/>
          </p:cNvSpPr>
          <p:nvPr>
            <p:ph type="pic" sz="quarter" idx="24"/>
          </p:nvPr>
        </p:nvSpPr>
        <p:spPr>
          <a:xfrm>
            <a:off x="686946" y="2295739"/>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Picture Placeholder 3"/>
          <p:cNvSpPr>
            <a:spLocks noGrp="1"/>
          </p:cNvSpPr>
          <p:nvPr>
            <p:ph type="pic" sz="quarter" idx="25"/>
          </p:nvPr>
        </p:nvSpPr>
        <p:spPr>
          <a:xfrm>
            <a:off x="4645152" y="2295739"/>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2" name="Text Placeholder 4"/>
          <p:cNvSpPr>
            <a:spLocks noGrp="1"/>
          </p:cNvSpPr>
          <p:nvPr>
            <p:ph type="body" sz="quarter" idx="26"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3578439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3199582"/>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2265268"/>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2265268"/>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2265268"/>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2265268"/>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Tree>
    <p:extLst>
      <p:ext uri="{BB962C8B-B14F-4D97-AF65-F5344CB8AC3E}">
        <p14:creationId xmlns:p14="http://schemas.microsoft.com/office/powerpoint/2010/main" val="808799458"/>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3199582"/>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2265268"/>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2265268"/>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2265268"/>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2265268"/>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865216965"/>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3199582"/>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2573039"/>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2573039"/>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2573039"/>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Tree>
    <p:extLst>
      <p:ext uri="{BB962C8B-B14F-4D97-AF65-F5344CB8AC3E}">
        <p14:creationId xmlns:p14="http://schemas.microsoft.com/office/powerpoint/2010/main" val="3868160549"/>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3199582"/>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2573039"/>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2573039"/>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2573039"/>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956927244"/>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3188592"/>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3188592"/>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7"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56367780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3188592"/>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3188592"/>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Tree>
    <p:extLst>
      <p:ext uri="{BB962C8B-B14F-4D97-AF65-F5344CB8AC3E}">
        <p14:creationId xmlns:p14="http://schemas.microsoft.com/office/powerpoint/2010/main" val="25279825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2" y="1229842"/>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721538" y="1229855"/>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4" y="1229842"/>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6002687" y="1229855"/>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721538" y="2914946"/>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4"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6002687" y="2914946"/>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78253086"/>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1048737"/>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1048737"/>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1048737"/>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1048737"/>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8" name="Content Placeholder 13"/>
          <p:cNvSpPr>
            <a:spLocks noGrp="1"/>
          </p:cNvSpPr>
          <p:nvPr>
            <p:ph sz="quarter" idx="18"/>
          </p:nvPr>
        </p:nvSpPr>
        <p:spPr>
          <a:xfrm>
            <a:off x="685800" y="3159229"/>
            <a:ext cx="1831086" cy="1285169"/>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4"/>
          </p:nvPr>
        </p:nvSpPr>
        <p:spPr>
          <a:xfrm>
            <a:off x="2666238"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0" name="Content Placeholder 13"/>
          <p:cNvSpPr>
            <a:spLocks noGrp="1"/>
          </p:cNvSpPr>
          <p:nvPr>
            <p:ph sz="quarter" idx="25"/>
          </p:nvPr>
        </p:nvSpPr>
        <p:spPr>
          <a:xfrm>
            <a:off x="4646676"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1" name="Content Placeholder 13"/>
          <p:cNvSpPr>
            <a:spLocks noGrp="1"/>
          </p:cNvSpPr>
          <p:nvPr>
            <p:ph sz="quarter" idx="26"/>
          </p:nvPr>
        </p:nvSpPr>
        <p:spPr>
          <a:xfrm>
            <a:off x="6627114"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469216148"/>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1048737"/>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1048737"/>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1048737"/>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1048737"/>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8" name="Content Placeholder 13"/>
          <p:cNvSpPr>
            <a:spLocks noGrp="1"/>
          </p:cNvSpPr>
          <p:nvPr>
            <p:ph sz="quarter" idx="18"/>
          </p:nvPr>
        </p:nvSpPr>
        <p:spPr>
          <a:xfrm>
            <a:off x="685800" y="3159229"/>
            <a:ext cx="1831086" cy="1285169"/>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4"/>
          </p:nvPr>
        </p:nvSpPr>
        <p:spPr>
          <a:xfrm>
            <a:off x="2666238"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0" name="Content Placeholder 13"/>
          <p:cNvSpPr>
            <a:spLocks noGrp="1"/>
          </p:cNvSpPr>
          <p:nvPr>
            <p:ph sz="quarter" idx="25"/>
          </p:nvPr>
        </p:nvSpPr>
        <p:spPr>
          <a:xfrm>
            <a:off x="4646676"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1" name="Content Placeholder 13"/>
          <p:cNvSpPr>
            <a:spLocks noGrp="1"/>
          </p:cNvSpPr>
          <p:nvPr>
            <p:ph sz="quarter" idx="26"/>
          </p:nvPr>
        </p:nvSpPr>
        <p:spPr>
          <a:xfrm>
            <a:off x="6627114"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Text Placeholder 4"/>
          <p:cNvSpPr>
            <a:spLocks noGrp="1"/>
          </p:cNvSpPr>
          <p:nvPr>
            <p:ph type="body" sz="quarter" idx="27"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35557416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983051"/>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1356506"/>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1356506"/>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1356506"/>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Content Placeholder 13"/>
          <p:cNvSpPr>
            <a:spLocks noGrp="1"/>
          </p:cNvSpPr>
          <p:nvPr>
            <p:ph sz="quarter" idx="18"/>
          </p:nvPr>
        </p:nvSpPr>
        <p:spPr>
          <a:xfrm>
            <a:off x="685800"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6" name="Content Placeholder 13"/>
          <p:cNvSpPr>
            <a:spLocks noGrp="1"/>
          </p:cNvSpPr>
          <p:nvPr>
            <p:ph sz="quarter" idx="20"/>
          </p:nvPr>
        </p:nvSpPr>
        <p:spPr>
          <a:xfrm>
            <a:off x="5961888"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7" name="Text Placeholder 4"/>
          <p:cNvSpPr>
            <a:spLocks noGrp="1"/>
          </p:cNvSpPr>
          <p:nvPr>
            <p:ph type="body" sz="quarter" idx="24"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7074892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983051"/>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1356506"/>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1356506"/>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1356506"/>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Content Placeholder 13"/>
          <p:cNvSpPr>
            <a:spLocks noGrp="1"/>
          </p:cNvSpPr>
          <p:nvPr>
            <p:ph sz="quarter" idx="18"/>
          </p:nvPr>
        </p:nvSpPr>
        <p:spPr>
          <a:xfrm>
            <a:off x="685800"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6" name="Content Placeholder 13"/>
          <p:cNvSpPr>
            <a:spLocks noGrp="1"/>
          </p:cNvSpPr>
          <p:nvPr>
            <p:ph sz="quarter" idx="20"/>
          </p:nvPr>
        </p:nvSpPr>
        <p:spPr>
          <a:xfrm>
            <a:off x="5961888"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907155852"/>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1972051"/>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1972051"/>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Content Placeholder 13"/>
          <p:cNvSpPr>
            <a:spLocks noGrp="1"/>
          </p:cNvSpPr>
          <p:nvPr>
            <p:ph sz="quarter" idx="18"/>
          </p:nvPr>
        </p:nvSpPr>
        <p:spPr>
          <a:xfrm>
            <a:off x="685800"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4645152"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579287603"/>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1972051"/>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1972051"/>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Content Placeholder 13"/>
          <p:cNvSpPr>
            <a:spLocks noGrp="1"/>
          </p:cNvSpPr>
          <p:nvPr>
            <p:ph sz="quarter" idx="18"/>
          </p:nvPr>
        </p:nvSpPr>
        <p:spPr>
          <a:xfrm>
            <a:off x="685800"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4645152"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Text Placeholder 4"/>
          <p:cNvSpPr>
            <a:spLocks noGrp="1"/>
          </p:cNvSpPr>
          <p:nvPr>
            <p:ph type="body" sz="quarter" idx="23"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51540809"/>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4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3"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40968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5"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5590923"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7"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2" name="Content Placeholder 13"/>
          <p:cNvSpPr>
            <a:spLocks noGrp="1"/>
          </p:cNvSpPr>
          <p:nvPr>
            <p:ph sz="quarter" idx="24" hasCustomPrompt="1"/>
          </p:nvPr>
        </p:nvSpPr>
        <p:spPr>
          <a:xfrm>
            <a:off x="7772166"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4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3"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340968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5"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5590923"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7"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0" name="Content Placeholder 13"/>
          <p:cNvSpPr>
            <a:spLocks noGrp="1"/>
          </p:cNvSpPr>
          <p:nvPr>
            <p:ph sz="quarter" idx="32" hasCustomPrompt="1"/>
          </p:nvPr>
        </p:nvSpPr>
        <p:spPr>
          <a:xfrm>
            <a:off x="7772166"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4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3"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340968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5"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5590923"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7"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8" name="Content Placeholder 13"/>
          <p:cNvSpPr>
            <a:spLocks noGrp="1"/>
          </p:cNvSpPr>
          <p:nvPr>
            <p:ph sz="quarter" idx="40" hasCustomPrompt="1"/>
          </p:nvPr>
        </p:nvSpPr>
        <p:spPr>
          <a:xfrm>
            <a:off x="7772166"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87774193"/>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4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3"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40968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5"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5590923"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7"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2" name="Content Placeholder 13"/>
          <p:cNvSpPr>
            <a:spLocks noGrp="1"/>
          </p:cNvSpPr>
          <p:nvPr>
            <p:ph sz="quarter" idx="24" hasCustomPrompt="1"/>
          </p:nvPr>
        </p:nvSpPr>
        <p:spPr>
          <a:xfrm>
            <a:off x="7772166"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4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3"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340968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5"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5590923"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7"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0" name="Content Placeholder 13"/>
          <p:cNvSpPr>
            <a:spLocks noGrp="1"/>
          </p:cNvSpPr>
          <p:nvPr>
            <p:ph sz="quarter" idx="32" hasCustomPrompt="1"/>
          </p:nvPr>
        </p:nvSpPr>
        <p:spPr>
          <a:xfrm>
            <a:off x="7772166"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4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3"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340968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5"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5590923"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7"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8" name="Content Placeholder 13"/>
          <p:cNvSpPr>
            <a:spLocks noGrp="1"/>
          </p:cNvSpPr>
          <p:nvPr>
            <p:ph sz="quarter" idx="40" hasCustomPrompt="1"/>
          </p:nvPr>
        </p:nvSpPr>
        <p:spPr>
          <a:xfrm>
            <a:off x="7772166"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46738053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36516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37"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4"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4069975"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7" y="350047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6911512"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8010400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36516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37"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4"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4069975"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7" y="350047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6911512"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889073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2" y="1229842"/>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721538" y="1229855"/>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4" y="1229842"/>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6002687" y="1229855"/>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721538" y="2914946"/>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4"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6002687" y="2914946"/>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99439107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53"/>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53"/>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53"/>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914943"/>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914943"/>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91493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914943"/>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535462588"/>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53"/>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53"/>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53"/>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914943"/>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914943"/>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91493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914943"/>
            <a:ext cx="1735806"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741556850"/>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2" y="1229842"/>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721538" y="1229853"/>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4" y="1229842"/>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6002685" y="1229853"/>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721538" y="2914943"/>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4"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6002685" y="2914943"/>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235360243"/>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2" y="1229842"/>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721538" y="1229853"/>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4" y="1229842"/>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6002685" y="1229853"/>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721538" y="2914943"/>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4"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6002685" y="2914943"/>
            <a:ext cx="2669009" cy="145668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27816467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1173171"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431549" y="2442756"/>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3"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270252" y="2442756"/>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2"/>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108955" y="2442756"/>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40962093"/>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1173171"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431549" y="2442756"/>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3"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270252" y="2442756"/>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2"/>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108955" y="2442756"/>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834898081"/>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916203"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539442" y="2442756"/>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1"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2642340" y="2442756"/>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4745235" y="2442756"/>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7224894" y="1229842"/>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1" name="Content Placeholder 13"/>
          <p:cNvSpPr>
            <a:spLocks noGrp="1"/>
          </p:cNvSpPr>
          <p:nvPr>
            <p:ph sz="quarter" idx="43" hasCustomPrompt="1"/>
          </p:nvPr>
        </p:nvSpPr>
        <p:spPr>
          <a:xfrm>
            <a:off x="6848133" y="2442756"/>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452773042"/>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916203"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539442" y="2442756"/>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1"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2642340" y="2442756"/>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4745235" y="2442756"/>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7224894" y="1229842"/>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1" name="Content Placeholder 13"/>
          <p:cNvSpPr>
            <a:spLocks noGrp="1"/>
          </p:cNvSpPr>
          <p:nvPr>
            <p:ph sz="quarter" idx="43" hasCustomPrompt="1"/>
          </p:nvPr>
        </p:nvSpPr>
        <p:spPr>
          <a:xfrm>
            <a:off x="6848133" y="2442756"/>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77330136"/>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2"/>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3" y="951569"/>
            <a:ext cx="1764195" cy="2651760"/>
          </a:xfrm>
          <a:solidFill>
            <a:schemeClr val="bg1">
              <a:lumMod val="90000"/>
              <a:lumOff val="10000"/>
            </a:schemeClr>
          </a:solidFill>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93479" y="951569"/>
            <a:ext cx="1764195" cy="2651760"/>
          </a:xfrm>
          <a:solidFill>
            <a:schemeClr val="bg1">
              <a:lumMod val="90000"/>
              <a:lumOff val="10000"/>
            </a:schemeClr>
          </a:solidFill>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2600782" y="951569"/>
            <a:ext cx="1859858" cy="265176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7" name="Text Placeholder 9"/>
          <p:cNvSpPr>
            <a:spLocks noGrp="1"/>
          </p:cNvSpPr>
          <p:nvPr>
            <p:ph type="body" sz="quarter" idx="15"/>
          </p:nvPr>
        </p:nvSpPr>
        <p:spPr>
          <a:xfrm>
            <a:off x="6598342" y="951569"/>
            <a:ext cx="1859858" cy="265176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Text Placeholder 9"/>
          <p:cNvSpPr>
            <a:spLocks noGrp="1"/>
          </p:cNvSpPr>
          <p:nvPr>
            <p:ph type="body" sz="quarter" idx="16"/>
          </p:nvPr>
        </p:nvSpPr>
        <p:spPr>
          <a:xfrm>
            <a:off x="685809" y="3735436"/>
            <a:ext cx="3774839"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Text Placeholder 9"/>
          <p:cNvSpPr>
            <a:spLocks noGrp="1"/>
          </p:cNvSpPr>
          <p:nvPr>
            <p:ph type="body" sz="quarter" idx="17"/>
          </p:nvPr>
        </p:nvSpPr>
        <p:spPr>
          <a:xfrm>
            <a:off x="4693479" y="3735436"/>
            <a:ext cx="376472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889947670"/>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7" name="Picture Placeholder 3"/>
          <p:cNvSpPr>
            <a:spLocks noGrp="1"/>
          </p:cNvSpPr>
          <p:nvPr>
            <p:ph type="pic" sz="quarter" idx="11"/>
          </p:nvPr>
        </p:nvSpPr>
        <p:spPr>
          <a:xfrm>
            <a:off x="2286762"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4573524"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6860286"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5" name="Picture Placeholder 3"/>
          <p:cNvSpPr>
            <a:spLocks noGrp="1"/>
          </p:cNvSpPr>
          <p:nvPr>
            <p:ph type="pic" sz="quarter" idx="15"/>
          </p:nvPr>
        </p:nvSpPr>
        <p:spPr>
          <a:xfrm>
            <a:off x="0"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6" name="Picture Placeholder 3"/>
          <p:cNvSpPr>
            <a:spLocks noGrp="1"/>
          </p:cNvSpPr>
          <p:nvPr>
            <p:ph type="pic" sz="quarter" idx="16"/>
          </p:nvPr>
        </p:nvSpPr>
        <p:spPr>
          <a:xfrm>
            <a:off x="2286762"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7" name="Picture Placeholder 3"/>
          <p:cNvSpPr>
            <a:spLocks noGrp="1"/>
          </p:cNvSpPr>
          <p:nvPr>
            <p:ph type="pic" sz="quarter" idx="17"/>
          </p:nvPr>
        </p:nvSpPr>
        <p:spPr>
          <a:xfrm>
            <a:off x="4573524"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8" name="Picture Placeholder 3"/>
          <p:cNvSpPr>
            <a:spLocks noGrp="1"/>
          </p:cNvSpPr>
          <p:nvPr>
            <p:ph type="pic" sz="quarter" idx="18"/>
          </p:nvPr>
        </p:nvSpPr>
        <p:spPr>
          <a:xfrm>
            <a:off x="6860286"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30176093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1173171"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431551" y="2442759"/>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3"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270254" y="2442759"/>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2"/>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108957" y="2442759"/>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628077496"/>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dirty="0"/>
          </a:p>
        </p:txBody>
      </p:sp>
      <p:sp>
        <p:nvSpPr>
          <p:cNvPr id="7" name="Picture Placeholder 3"/>
          <p:cNvSpPr>
            <a:spLocks noGrp="1"/>
          </p:cNvSpPr>
          <p:nvPr>
            <p:ph type="pic" sz="quarter" idx="11"/>
          </p:nvPr>
        </p:nvSpPr>
        <p:spPr>
          <a:xfrm>
            <a:off x="1828229"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3656457"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5484686"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4" name="Picture Placeholder 3"/>
          <p:cNvSpPr>
            <a:spLocks noGrp="1"/>
          </p:cNvSpPr>
          <p:nvPr>
            <p:ph type="pic" sz="quarter" idx="14"/>
          </p:nvPr>
        </p:nvSpPr>
        <p:spPr>
          <a:xfrm>
            <a:off x="7312914"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5" name="Picture Placeholder 3"/>
          <p:cNvSpPr>
            <a:spLocks noGrp="1"/>
          </p:cNvSpPr>
          <p:nvPr>
            <p:ph type="pic" sz="quarter" idx="15"/>
          </p:nvPr>
        </p:nvSpPr>
        <p:spPr>
          <a:xfrm>
            <a:off x="0"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dirty="0"/>
          </a:p>
        </p:txBody>
      </p:sp>
      <p:sp>
        <p:nvSpPr>
          <p:cNvPr id="16" name="Picture Placeholder 3"/>
          <p:cNvSpPr>
            <a:spLocks noGrp="1"/>
          </p:cNvSpPr>
          <p:nvPr>
            <p:ph type="pic" sz="quarter" idx="16"/>
          </p:nvPr>
        </p:nvSpPr>
        <p:spPr>
          <a:xfrm>
            <a:off x="1828229"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7" name="Picture Placeholder 3"/>
          <p:cNvSpPr>
            <a:spLocks noGrp="1"/>
          </p:cNvSpPr>
          <p:nvPr>
            <p:ph type="pic" sz="quarter" idx="17"/>
          </p:nvPr>
        </p:nvSpPr>
        <p:spPr>
          <a:xfrm>
            <a:off x="3656457"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8" name="Picture Placeholder 3"/>
          <p:cNvSpPr>
            <a:spLocks noGrp="1"/>
          </p:cNvSpPr>
          <p:nvPr>
            <p:ph type="pic" sz="quarter" idx="18"/>
          </p:nvPr>
        </p:nvSpPr>
        <p:spPr>
          <a:xfrm>
            <a:off x="5484686"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9" name="Picture Placeholder 3"/>
          <p:cNvSpPr>
            <a:spLocks noGrp="1"/>
          </p:cNvSpPr>
          <p:nvPr>
            <p:ph type="pic" sz="quarter" idx="19"/>
          </p:nvPr>
        </p:nvSpPr>
        <p:spPr>
          <a:xfrm>
            <a:off x="7312914"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0" name="Picture Placeholder 3"/>
          <p:cNvSpPr>
            <a:spLocks noGrp="1"/>
          </p:cNvSpPr>
          <p:nvPr>
            <p:ph type="pic" sz="quarter" idx="20"/>
          </p:nvPr>
        </p:nvSpPr>
        <p:spPr>
          <a:xfrm>
            <a:off x="0"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1" name="Picture Placeholder 3"/>
          <p:cNvSpPr>
            <a:spLocks noGrp="1"/>
          </p:cNvSpPr>
          <p:nvPr>
            <p:ph type="pic" sz="quarter" idx="21"/>
          </p:nvPr>
        </p:nvSpPr>
        <p:spPr>
          <a:xfrm>
            <a:off x="1828229"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2" name="Picture Placeholder 3"/>
          <p:cNvSpPr>
            <a:spLocks noGrp="1"/>
          </p:cNvSpPr>
          <p:nvPr>
            <p:ph type="pic" sz="quarter" idx="22"/>
          </p:nvPr>
        </p:nvSpPr>
        <p:spPr>
          <a:xfrm>
            <a:off x="3656457"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3" name="Picture Placeholder 3"/>
          <p:cNvSpPr>
            <a:spLocks noGrp="1"/>
          </p:cNvSpPr>
          <p:nvPr>
            <p:ph type="pic" sz="quarter" idx="23"/>
          </p:nvPr>
        </p:nvSpPr>
        <p:spPr>
          <a:xfrm>
            <a:off x="5484686"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4" name="Picture Placeholder 3"/>
          <p:cNvSpPr>
            <a:spLocks noGrp="1"/>
          </p:cNvSpPr>
          <p:nvPr>
            <p:ph type="pic" sz="quarter" idx="24"/>
          </p:nvPr>
        </p:nvSpPr>
        <p:spPr>
          <a:xfrm>
            <a:off x="7312914"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334548400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7" name="Picture Placeholder 3"/>
          <p:cNvSpPr>
            <a:spLocks noGrp="1"/>
          </p:cNvSpPr>
          <p:nvPr>
            <p:ph type="pic" sz="quarter" idx="11"/>
          </p:nvPr>
        </p:nvSpPr>
        <p:spPr>
          <a:xfrm>
            <a:off x="1521562"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3043124"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4564685"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4" name="Picture Placeholder 3"/>
          <p:cNvSpPr>
            <a:spLocks noGrp="1"/>
          </p:cNvSpPr>
          <p:nvPr>
            <p:ph type="pic" sz="quarter" idx="14"/>
          </p:nvPr>
        </p:nvSpPr>
        <p:spPr>
          <a:xfrm>
            <a:off x="7607808"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5" name="Picture Placeholder 3"/>
          <p:cNvSpPr>
            <a:spLocks noGrp="1"/>
          </p:cNvSpPr>
          <p:nvPr>
            <p:ph type="pic" sz="quarter" idx="25"/>
          </p:nvPr>
        </p:nvSpPr>
        <p:spPr>
          <a:xfrm>
            <a:off x="6086247"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8" name="Picture Placeholder 3"/>
          <p:cNvSpPr>
            <a:spLocks noGrp="1"/>
          </p:cNvSpPr>
          <p:nvPr>
            <p:ph type="pic" sz="quarter" idx="26"/>
          </p:nvPr>
        </p:nvSpPr>
        <p:spPr>
          <a:xfrm>
            <a:off x="0"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9" name="Picture Placeholder 3"/>
          <p:cNvSpPr>
            <a:spLocks noGrp="1"/>
          </p:cNvSpPr>
          <p:nvPr>
            <p:ph type="pic" sz="quarter" idx="27"/>
          </p:nvPr>
        </p:nvSpPr>
        <p:spPr>
          <a:xfrm>
            <a:off x="1521562"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0" name="Picture Placeholder 3"/>
          <p:cNvSpPr>
            <a:spLocks noGrp="1"/>
          </p:cNvSpPr>
          <p:nvPr>
            <p:ph type="pic" sz="quarter" idx="28"/>
          </p:nvPr>
        </p:nvSpPr>
        <p:spPr>
          <a:xfrm>
            <a:off x="3043124"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1" name="Picture Placeholder 3"/>
          <p:cNvSpPr>
            <a:spLocks noGrp="1"/>
          </p:cNvSpPr>
          <p:nvPr>
            <p:ph type="pic" sz="quarter" idx="29"/>
          </p:nvPr>
        </p:nvSpPr>
        <p:spPr>
          <a:xfrm>
            <a:off x="4564685"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2" name="Picture Placeholder 3"/>
          <p:cNvSpPr>
            <a:spLocks noGrp="1"/>
          </p:cNvSpPr>
          <p:nvPr>
            <p:ph type="pic" sz="quarter" idx="30"/>
          </p:nvPr>
        </p:nvSpPr>
        <p:spPr>
          <a:xfrm>
            <a:off x="7607808"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3" name="Picture Placeholder 3"/>
          <p:cNvSpPr>
            <a:spLocks noGrp="1"/>
          </p:cNvSpPr>
          <p:nvPr>
            <p:ph type="pic" sz="quarter" idx="31"/>
          </p:nvPr>
        </p:nvSpPr>
        <p:spPr>
          <a:xfrm>
            <a:off x="6086247"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4" name="Picture Placeholder 3"/>
          <p:cNvSpPr>
            <a:spLocks noGrp="1"/>
          </p:cNvSpPr>
          <p:nvPr>
            <p:ph type="pic" sz="quarter" idx="32"/>
          </p:nvPr>
        </p:nvSpPr>
        <p:spPr>
          <a:xfrm>
            <a:off x="0"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5" name="Picture Placeholder 3"/>
          <p:cNvSpPr>
            <a:spLocks noGrp="1"/>
          </p:cNvSpPr>
          <p:nvPr>
            <p:ph type="pic" sz="quarter" idx="33"/>
          </p:nvPr>
        </p:nvSpPr>
        <p:spPr>
          <a:xfrm>
            <a:off x="1521562"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6" name="Picture Placeholder 3"/>
          <p:cNvSpPr>
            <a:spLocks noGrp="1"/>
          </p:cNvSpPr>
          <p:nvPr>
            <p:ph type="pic" sz="quarter" idx="34"/>
          </p:nvPr>
        </p:nvSpPr>
        <p:spPr>
          <a:xfrm>
            <a:off x="3043124"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7" name="Picture Placeholder 3"/>
          <p:cNvSpPr>
            <a:spLocks noGrp="1"/>
          </p:cNvSpPr>
          <p:nvPr>
            <p:ph type="pic" sz="quarter" idx="35"/>
          </p:nvPr>
        </p:nvSpPr>
        <p:spPr>
          <a:xfrm>
            <a:off x="4564685"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8" name="Picture Placeholder 3"/>
          <p:cNvSpPr>
            <a:spLocks noGrp="1"/>
          </p:cNvSpPr>
          <p:nvPr>
            <p:ph type="pic" sz="quarter" idx="36"/>
          </p:nvPr>
        </p:nvSpPr>
        <p:spPr>
          <a:xfrm>
            <a:off x="7607808"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9" name="Picture Placeholder 3"/>
          <p:cNvSpPr>
            <a:spLocks noGrp="1"/>
          </p:cNvSpPr>
          <p:nvPr>
            <p:ph type="pic" sz="quarter" idx="37"/>
          </p:nvPr>
        </p:nvSpPr>
        <p:spPr>
          <a:xfrm>
            <a:off x="6086247"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0" name="Picture Placeholder 3"/>
          <p:cNvSpPr>
            <a:spLocks noGrp="1"/>
          </p:cNvSpPr>
          <p:nvPr>
            <p:ph type="pic" sz="quarter" idx="38"/>
          </p:nvPr>
        </p:nvSpPr>
        <p:spPr>
          <a:xfrm>
            <a:off x="0"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1" name="Picture Placeholder 3"/>
          <p:cNvSpPr>
            <a:spLocks noGrp="1"/>
          </p:cNvSpPr>
          <p:nvPr>
            <p:ph type="pic" sz="quarter" idx="39"/>
          </p:nvPr>
        </p:nvSpPr>
        <p:spPr>
          <a:xfrm>
            <a:off x="1521562"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2" name="Picture Placeholder 3"/>
          <p:cNvSpPr>
            <a:spLocks noGrp="1"/>
          </p:cNvSpPr>
          <p:nvPr>
            <p:ph type="pic" sz="quarter" idx="40"/>
          </p:nvPr>
        </p:nvSpPr>
        <p:spPr>
          <a:xfrm>
            <a:off x="3043124"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3" name="Picture Placeholder 3"/>
          <p:cNvSpPr>
            <a:spLocks noGrp="1"/>
          </p:cNvSpPr>
          <p:nvPr>
            <p:ph type="pic" sz="quarter" idx="41"/>
          </p:nvPr>
        </p:nvSpPr>
        <p:spPr>
          <a:xfrm>
            <a:off x="4564685"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4" name="Picture Placeholder 3"/>
          <p:cNvSpPr>
            <a:spLocks noGrp="1"/>
          </p:cNvSpPr>
          <p:nvPr>
            <p:ph type="pic" sz="quarter" idx="42"/>
          </p:nvPr>
        </p:nvSpPr>
        <p:spPr>
          <a:xfrm>
            <a:off x="7607808"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5" name="Picture Placeholder 3"/>
          <p:cNvSpPr>
            <a:spLocks noGrp="1"/>
          </p:cNvSpPr>
          <p:nvPr>
            <p:ph type="pic" sz="quarter" idx="43"/>
          </p:nvPr>
        </p:nvSpPr>
        <p:spPr>
          <a:xfrm>
            <a:off x="6086247"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28621175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1173171"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431551" y="2442759"/>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3"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270254" y="2442759"/>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2"/>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108957" y="2442759"/>
            <a:ext cx="2532703"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6962635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916203"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539442" y="2442759"/>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1"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2642340" y="2442759"/>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4745235" y="2442759"/>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7224894" y="1229842"/>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1" name="Content Placeholder 13"/>
          <p:cNvSpPr>
            <a:spLocks noGrp="1"/>
          </p:cNvSpPr>
          <p:nvPr>
            <p:ph sz="quarter" idx="43" hasCustomPrompt="1"/>
          </p:nvPr>
        </p:nvSpPr>
        <p:spPr>
          <a:xfrm>
            <a:off x="6848133" y="2442759"/>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9376082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916203"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539442" y="2442759"/>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1"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2642340" y="2442759"/>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3"/>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4745235" y="2442759"/>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7224894" y="1229842"/>
            <a:ext cx="1049445" cy="1049445"/>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1" name="Content Placeholder 13"/>
          <p:cNvSpPr>
            <a:spLocks noGrp="1"/>
          </p:cNvSpPr>
          <p:nvPr>
            <p:ph sz="quarter" idx="43" hasCustomPrompt="1"/>
          </p:nvPr>
        </p:nvSpPr>
        <p:spPr>
          <a:xfrm>
            <a:off x="6848133" y="2442759"/>
            <a:ext cx="1802967" cy="1802414"/>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455254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3" y="951569"/>
            <a:ext cx="1764195" cy="2651760"/>
          </a:xfrm>
          <a:solidFill>
            <a:schemeClr val="bg1">
              <a:lumMod val="95000"/>
            </a:schemeClr>
          </a:solidFill>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93479" y="951569"/>
            <a:ext cx="1764195" cy="2651760"/>
          </a:xfrm>
          <a:solidFill>
            <a:schemeClr val="bg1">
              <a:lumMod val="95000"/>
            </a:schemeClr>
          </a:solidFill>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2600782" y="951569"/>
            <a:ext cx="1859858" cy="265176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7" name="Text Placeholder 9"/>
          <p:cNvSpPr>
            <a:spLocks noGrp="1"/>
          </p:cNvSpPr>
          <p:nvPr>
            <p:ph type="body" sz="quarter" idx="15"/>
          </p:nvPr>
        </p:nvSpPr>
        <p:spPr>
          <a:xfrm>
            <a:off x="6598342" y="951569"/>
            <a:ext cx="1859858" cy="265176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Text Placeholder 9"/>
          <p:cNvSpPr>
            <a:spLocks noGrp="1"/>
          </p:cNvSpPr>
          <p:nvPr>
            <p:ph type="body" sz="quarter" idx="16"/>
          </p:nvPr>
        </p:nvSpPr>
        <p:spPr>
          <a:xfrm>
            <a:off x="685809" y="3735439"/>
            <a:ext cx="3774839"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Text Placeholder 9"/>
          <p:cNvSpPr>
            <a:spLocks noGrp="1"/>
          </p:cNvSpPr>
          <p:nvPr>
            <p:ph type="body" sz="quarter" idx="17"/>
          </p:nvPr>
        </p:nvSpPr>
        <p:spPr>
          <a:xfrm>
            <a:off x="4693479" y="3735439"/>
            <a:ext cx="376472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5824415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2_Title 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18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
        <p:nvSpPr>
          <p:cNvPr id="3" name="Content Placeholder 2"/>
          <p:cNvSpPr>
            <a:spLocks noGrp="1"/>
          </p:cNvSpPr>
          <p:nvPr>
            <p:ph sz="half" idx="1"/>
          </p:nvPr>
        </p:nvSpPr>
        <p:spPr>
          <a:xfrm>
            <a:off x="685800" y="1089321"/>
            <a:ext cx="3810000" cy="3394472"/>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4" name="Content Placeholder 3"/>
          <p:cNvSpPr>
            <a:spLocks noGrp="1"/>
          </p:cNvSpPr>
          <p:nvPr>
            <p:ph sz="half" idx="2"/>
          </p:nvPr>
        </p:nvSpPr>
        <p:spPr>
          <a:xfrm>
            <a:off x="4648200" y="1089321"/>
            <a:ext cx="3810000" cy="3394472"/>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6"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079295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8_Title Slid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6059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6_Title Slide">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8974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4_Title Slide">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2569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dirty="0"/>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41919969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7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7" name="Picture Placeholder 3"/>
          <p:cNvSpPr>
            <a:spLocks noGrp="1"/>
          </p:cNvSpPr>
          <p:nvPr>
            <p:ph type="pic" sz="quarter" idx="11"/>
          </p:nvPr>
        </p:nvSpPr>
        <p:spPr>
          <a:xfrm>
            <a:off x="2286762"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4573524"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6860286" y="0"/>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5" name="Picture Placeholder 3"/>
          <p:cNvSpPr>
            <a:spLocks noGrp="1"/>
          </p:cNvSpPr>
          <p:nvPr>
            <p:ph type="pic" sz="quarter" idx="15"/>
          </p:nvPr>
        </p:nvSpPr>
        <p:spPr>
          <a:xfrm>
            <a:off x="0"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6" name="Picture Placeholder 3"/>
          <p:cNvSpPr>
            <a:spLocks noGrp="1"/>
          </p:cNvSpPr>
          <p:nvPr>
            <p:ph type="pic" sz="quarter" idx="16"/>
          </p:nvPr>
        </p:nvSpPr>
        <p:spPr>
          <a:xfrm>
            <a:off x="2286762"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7" name="Picture Placeholder 3"/>
          <p:cNvSpPr>
            <a:spLocks noGrp="1"/>
          </p:cNvSpPr>
          <p:nvPr>
            <p:ph type="pic" sz="quarter" idx="17"/>
          </p:nvPr>
        </p:nvSpPr>
        <p:spPr>
          <a:xfrm>
            <a:off x="4573524"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8" name="Picture Placeholder 3"/>
          <p:cNvSpPr>
            <a:spLocks noGrp="1"/>
          </p:cNvSpPr>
          <p:nvPr>
            <p:ph type="pic" sz="quarter" idx="18"/>
          </p:nvPr>
        </p:nvSpPr>
        <p:spPr>
          <a:xfrm>
            <a:off x="6860286" y="2564892"/>
            <a:ext cx="2297430" cy="257860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18005485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dirty="0"/>
          </a:p>
        </p:txBody>
      </p:sp>
      <p:sp>
        <p:nvSpPr>
          <p:cNvPr id="7" name="Picture Placeholder 3"/>
          <p:cNvSpPr>
            <a:spLocks noGrp="1"/>
          </p:cNvSpPr>
          <p:nvPr>
            <p:ph type="pic" sz="quarter" idx="11"/>
          </p:nvPr>
        </p:nvSpPr>
        <p:spPr>
          <a:xfrm>
            <a:off x="1828229"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3656457"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5484686"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4" name="Picture Placeholder 3"/>
          <p:cNvSpPr>
            <a:spLocks noGrp="1"/>
          </p:cNvSpPr>
          <p:nvPr>
            <p:ph type="pic" sz="quarter" idx="14"/>
          </p:nvPr>
        </p:nvSpPr>
        <p:spPr>
          <a:xfrm>
            <a:off x="7312914" y="0"/>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5" name="Picture Placeholder 3"/>
          <p:cNvSpPr>
            <a:spLocks noGrp="1"/>
          </p:cNvSpPr>
          <p:nvPr>
            <p:ph type="pic" sz="quarter" idx="15"/>
          </p:nvPr>
        </p:nvSpPr>
        <p:spPr>
          <a:xfrm>
            <a:off x="0"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dirty="0"/>
          </a:p>
        </p:txBody>
      </p:sp>
      <p:sp>
        <p:nvSpPr>
          <p:cNvPr id="16" name="Picture Placeholder 3"/>
          <p:cNvSpPr>
            <a:spLocks noGrp="1"/>
          </p:cNvSpPr>
          <p:nvPr>
            <p:ph type="pic" sz="quarter" idx="16"/>
          </p:nvPr>
        </p:nvSpPr>
        <p:spPr>
          <a:xfrm>
            <a:off x="1828229"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7" name="Picture Placeholder 3"/>
          <p:cNvSpPr>
            <a:spLocks noGrp="1"/>
          </p:cNvSpPr>
          <p:nvPr>
            <p:ph type="pic" sz="quarter" idx="17"/>
          </p:nvPr>
        </p:nvSpPr>
        <p:spPr>
          <a:xfrm>
            <a:off x="3656457"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8" name="Picture Placeholder 3"/>
          <p:cNvSpPr>
            <a:spLocks noGrp="1"/>
          </p:cNvSpPr>
          <p:nvPr>
            <p:ph type="pic" sz="quarter" idx="18"/>
          </p:nvPr>
        </p:nvSpPr>
        <p:spPr>
          <a:xfrm>
            <a:off x="5484686"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9" name="Picture Placeholder 3"/>
          <p:cNvSpPr>
            <a:spLocks noGrp="1"/>
          </p:cNvSpPr>
          <p:nvPr>
            <p:ph type="pic" sz="quarter" idx="19"/>
          </p:nvPr>
        </p:nvSpPr>
        <p:spPr>
          <a:xfrm>
            <a:off x="7312914" y="1711071"/>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0" name="Picture Placeholder 3"/>
          <p:cNvSpPr>
            <a:spLocks noGrp="1"/>
          </p:cNvSpPr>
          <p:nvPr>
            <p:ph type="pic" sz="quarter" idx="20"/>
          </p:nvPr>
        </p:nvSpPr>
        <p:spPr>
          <a:xfrm>
            <a:off x="0"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1" name="Picture Placeholder 3"/>
          <p:cNvSpPr>
            <a:spLocks noGrp="1"/>
          </p:cNvSpPr>
          <p:nvPr>
            <p:ph type="pic" sz="quarter" idx="21"/>
          </p:nvPr>
        </p:nvSpPr>
        <p:spPr>
          <a:xfrm>
            <a:off x="1835087"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2" name="Picture Placeholder 3"/>
          <p:cNvSpPr>
            <a:spLocks noGrp="1"/>
          </p:cNvSpPr>
          <p:nvPr>
            <p:ph type="pic" sz="quarter" idx="22"/>
          </p:nvPr>
        </p:nvSpPr>
        <p:spPr>
          <a:xfrm>
            <a:off x="3663315"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3" name="Picture Placeholder 3"/>
          <p:cNvSpPr>
            <a:spLocks noGrp="1"/>
          </p:cNvSpPr>
          <p:nvPr>
            <p:ph type="pic" sz="quarter" idx="23"/>
          </p:nvPr>
        </p:nvSpPr>
        <p:spPr>
          <a:xfrm>
            <a:off x="5491544"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4" name="Picture Placeholder 3"/>
          <p:cNvSpPr>
            <a:spLocks noGrp="1"/>
          </p:cNvSpPr>
          <p:nvPr>
            <p:ph type="pic" sz="quarter" idx="24"/>
          </p:nvPr>
        </p:nvSpPr>
        <p:spPr>
          <a:xfrm>
            <a:off x="7312914" y="3422142"/>
            <a:ext cx="1831086" cy="1721358"/>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33431367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9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7" name="Picture Placeholder 3"/>
          <p:cNvSpPr>
            <a:spLocks noGrp="1"/>
          </p:cNvSpPr>
          <p:nvPr>
            <p:ph type="pic" sz="quarter" idx="11"/>
          </p:nvPr>
        </p:nvSpPr>
        <p:spPr>
          <a:xfrm>
            <a:off x="1521562"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2" name="Picture Placeholder 3"/>
          <p:cNvSpPr>
            <a:spLocks noGrp="1"/>
          </p:cNvSpPr>
          <p:nvPr>
            <p:ph type="pic" sz="quarter" idx="12"/>
          </p:nvPr>
        </p:nvSpPr>
        <p:spPr>
          <a:xfrm>
            <a:off x="3043124"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3" name="Picture Placeholder 3"/>
          <p:cNvSpPr>
            <a:spLocks noGrp="1"/>
          </p:cNvSpPr>
          <p:nvPr>
            <p:ph type="pic" sz="quarter" idx="13"/>
          </p:nvPr>
        </p:nvSpPr>
        <p:spPr>
          <a:xfrm>
            <a:off x="4564685"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14" name="Picture Placeholder 3"/>
          <p:cNvSpPr>
            <a:spLocks noGrp="1"/>
          </p:cNvSpPr>
          <p:nvPr>
            <p:ph type="pic" sz="quarter" idx="14"/>
          </p:nvPr>
        </p:nvSpPr>
        <p:spPr>
          <a:xfrm>
            <a:off x="7607808"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5" name="Picture Placeholder 3"/>
          <p:cNvSpPr>
            <a:spLocks noGrp="1"/>
          </p:cNvSpPr>
          <p:nvPr>
            <p:ph type="pic" sz="quarter" idx="25"/>
          </p:nvPr>
        </p:nvSpPr>
        <p:spPr>
          <a:xfrm>
            <a:off x="6086247" y="0"/>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8" name="Picture Placeholder 3"/>
          <p:cNvSpPr>
            <a:spLocks noGrp="1"/>
          </p:cNvSpPr>
          <p:nvPr>
            <p:ph type="pic" sz="quarter" idx="26"/>
          </p:nvPr>
        </p:nvSpPr>
        <p:spPr>
          <a:xfrm>
            <a:off x="0"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29" name="Picture Placeholder 3"/>
          <p:cNvSpPr>
            <a:spLocks noGrp="1"/>
          </p:cNvSpPr>
          <p:nvPr>
            <p:ph type="pic" sz="quarter" idx="27"/>
          </p:nvPr>
        </p:nvSpPr>
        <p:spPr>
          <a:xfrm>
            <a:off x="1521562"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0" name="Picture Placeholder 3"/>
          <p:cNvSpPr>
            <a:spLocks noGrp="1"/>
          </p:cNvSpPr>
          <p:nvPr>
            <p:ph type="pic" sz="quarter" idx="28"/>
          </p:nvPr>
        </p:nvSpPr>
        <p:spPr>
          <a:xfrm>
            <a:off x="3043124"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1" name="Picture Placeholder 3"/>
          <p:cNvSpPr>
            <a:spLocks noGrp="1"/>
          </p:cNvSpPr>
          <p:nvPr>
            <p:ph type="pic" sz="quarter" idx="29"/>
          </p:nvPr>
        </p:nvSpPr>
        <p:spPr>
          <a:xfrm>
            <a:off x="4564685"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2" name="Picture Placeholder 3"/>
          <p:cNvSpPr>
            <a:spLocks noGrp="1"/>
          </p:cNvSpPr>
          <p:nvPr>
            <p:ph type="pic" sz="quarter" idx="30"/>
          </p:nvPr>
        </p:nvSpPr>
        <p:spPr>
          <a:xfrm>
            <a:off x="7607808"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3" name="Picture Placeholder 3"/>
          <p:cNvSpPr>
            <a:spLocks noGrp="1"/>
          </p:cNvSpPr>
          <p:nvPr>
            <p:ph type="pic" sz="quarter" idx="31"/>
          </p:nvPr>
        </p:nvSpPr>
        <p:spPr>
          <a:xfrm>
            <a:off x="6086247" y="1282446"/>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4" name="Picture Placeholder 3"/>
          <p:cNvSpPr>
            <a:spLocks noGrp="1"/>
          </p:cNvSpPr>
          <p:nvPr>
            <p:ph type="pic" sz="quarter" idx="32"/>
          </p:nvPr>
        </p:nvSpPr>
        <p:spPr>
          <a:xfrm>
            <a:off x="0"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5" name="Picture Placeholder 3"/>
          <p:cNvSpPr>
            <a:spLocks noGrp="1"/>
          </p:cNvSpPr>
          <p:nvPr>
            <p:ph type="pic" sz="quarter" idx="33"/>
          </p:nvPr>
        </p:nvSpPr>
        <p:spPr>
          <a:xfrm>
            <a:off x="1521562"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6" name="Picture Placeholder 3"/>
          <p:cNvSpPr>
            <a:spLocks noGrp="1"/>
          </p:cNvSpPr>
          <p:nvPr>
            <p:ph type="pic" sz="quarter" idx="34"/>
          </p:nvPr>
        </p:nvSpPr>
        <p:spPr>
          <a:xfrm>
            <a:off x="3043124"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7" name="Picture Placeholder 3"/>
          <p:cNvSpPr>
            <a:spLocks noGrp="1"/>
          </p:cNvSpPr>
          <p:nvPr>
            <p:ph type="pic" sz="quarter" idx="35"/>
          </p:nvPr>
        </p:nvSpPr>
        <p:spPr>
          <a:xfrm>
            <a:off x="4564685"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8" name="Picture Placeholder 3"/>
          <p:cNvSpPr>
            <a:spLocks noGrp="1"/>
          </p:cNvSpPr>
          <p:nvPr>
            <p:ph type="pic" sz="quarter" idx="36"/>
          </p:nvPr>
        </p:nvSpPr>
        <p:spPr>
          <a:xfrm>
            <a:off x="7607808"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39" name="Picture Placeholder 3"/>
          <p:cNvSpPr>
            <a:spLocks noGrp="1"/>
          </p:cNvSpPr>
          <p:nvPr>
            <p:ph type="pic" sz="quarter" idx="37"/>
          </p:nvPr>
        </p:nvSpPr>
        <p:spPr>
          <a:xfrm>
            <a:off x="6086247" y="2564892"/>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0" name="Picture Placeholder 3"/>
          <p:cNvSpPr>
            <a:spLocks noGrp="1"/>
          </p:cNvSpPr>
          <p:nvPr>
            <p:ph type="pic" sz="quarter" idx="38"/>
          </p:nvPr>
        </p:nvSpPr>
        <p:spPr>
          <a:xfrm>
            <a:off x="0"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1" name="Picture Placeholder 3"/>
          <p:cNvSpPr>
            <a:spLocks noGrp="1"/>
          </p:cNvSpPr>
          <p:nvPr>
            <p:ph type="pic" sz="quarter" idx="39"/>
          </p:nvPr>
        </p:nvSpPr>
        <p:spPr>
          <a:xfrm>
            <a:off x="1521562"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2" name="Picture Placeholder 3"/>
          <p:cNvSpPr>
            <a:spLocks noGrp="1"/>
          </p:cNvSpPr>
          <p:nvPr>
            <p:ph type="pic" sz="quarter" idx="40"/>
          </p:nvPr>
        </p:nvSpPr>
        <p:spPr>
          <a:xfrm>
            <a:off x="3043124"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3" name="Picture Placeholder 3"/>
          <p:cNvSpPr>
            <a:spLocks noGrp="1"/>
          </p:cNvSpPr>
          <p:nvPr>
            <p:ph type="pic" sz="quarter" idx="41"/>
          </p:nvPr>
        </p:nvSpPr>
        <p:spPr>
          <a:xfrm>
            <a:off x="4564685"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4" name="Picture Placeholder 3"/>
          <p:cNvSpPr>
            <a:spLocks noGrp="1"/>
          </p:cNvSpPr>
          <p:nvPr>
            <p:ph type="pic" sz="quarter" idx="42"/>
          </p:nvPr>
        </p:nvSpPr>
        <p:spPr>
          <a:xfrm>
            <a:off x="7607808"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
        <p:nvSpPr>
          <p:cNvPr id="45" name="Picture Placeholder 3"/>
          <p:cNvSpPr>
            <a:spLocks noGrp="1"/>
          </p:cNvSpPr>
          <p:nvPr>
            <p:ph type="pic" sz="quarter" idx="43"/>
          </p:nvPr>
        </p:nvSpPr>
        <p:spPr>
          <a:xfrm>
            <a:off x="6086247" y="3847338"/>
            <a:ext cx="1536192" cy="1296162"/>
          </a:xfrm>
        </p:spPr>
        <p:txBody>
          <a:bodyPr lIns="182880" tIns="91440" rIns="182880" bIns="91440"/>
          <a:lstStyle>
            <a:lvl1pPr marL="0" indent="0">
              <a:buFontTx/>
              <a:buNone/>
              <a:defRPr/>
            </a:lvl1pPr>
          </a:lstStyle>
          <a:p>
            <a:r>
              <a:rPr lang="fr-CH"/>
              <a:t>Faire glisser l'image vers l'espace réservé ou cliquer sur l'icône pour l'ajouter</a:t>
            </a:r>
            <a:endParaRPr lang="en-US"/>
          </a:p>
        </p:txBody>
      </p:sp>
    </p:spTree>
    <p:extLst>
      <p:ext uri="{BB962C8B-B14F-4D97-AF65-F5344CB8AC3E}">
        <p14:creationId xmlns:p14="http://schemas.microsoft.com/office/powerpoint/2010/main" val="10921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26670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0" name="Text Placeholder 9"/>
          <p:cNvSpPr>
            <a:spLocks noGrp="1"/>
          </p:cNvSpPr>
          <p:nvPr>
            <p:ph type="body" sz="quarter" idx="14"/>
          </p:nvPr>
        </p:nvSpPr>
        <p:spPr>
          <a:xfrm>
            <a:off x="685800" y="3735439"/>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9"/>
          <p:cNvSpPr>
            <a:spLocks noGrp="1"/>
          </p:cNvSpPr>
          <p:nvPr>
            <p:ph type="body" sz="quarter" idx="15"/>
          </p:nvPr>
        </p:nvSpPr>
        <p:spPr>
          <a:xfrm>
            <a:off x="2667000" y="3735439"/>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Text Placeholder 9"/>
          <p:cNvSpPr>
            <a:spLocks noGrp="1"/>
          </p:cNvSpPr>
          <p:nvPr>
            <p:ph type="body" sz="quarter" idx="16"/>
          </p:nvPr>
        </p:nvSpPr>
        <p:spPr>
          <a:xfrm>
            <a:off x="4648200" y="3735439"/>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Text Placeholder 9"/>
          <p:cNvSpPr>
            <a:spLocks noGrp="1"/>
          </p:cNvSpPr>
          <p:nvPr>
            <p:ph type="body" sz="quarter" idx="17"/>
          </p:nvPr>
        </p:nvSpPr>
        <p:spPr>
          <a:xfrm>
            <a:off x="6629400" y="3735439"/>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9462113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26670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0" name="Text Placeholder 9"/>
          <p:cNvSpPr>
            <a:spLocks noGrp="1"/>
          </p:cNvSpPr>
          <p:nvPr>
            <p:ph type="body" sz="quarter" idx="14"/>
          </p:nvPr>
        </p:nvSpPr>
        <p:spPr>
          <a:xfrm>
            <a:off x="685800" y="3735439"/>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9"/>
          <p:cNvSpPr>
            <a:spLocks noGrp="1"/>
          </p:cNvSpPr>
          <p:nvPr>
            <p:ph type="body" sz="quarter" idx="15"/>
          </p:nvPr>
        </p:nvSpPr>
        <p:spPr>
          <a:xfrm>
            <a:off x="2667000" y="3735439"/>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Text Placeholder 9"/>
          <p:cNvSpPr>
            <a:spLocks noGrp="1"/>
          </p:cNvSpPr>
          <p:nvPr>
            <p:ph type="body" sz="quarter" idx="16"/>
          </p:nvPr>
        </p:nvSpPr>
        <p:spPr>
          <a:xfrm>
            <a:off x="4648200" y="3735439"/>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Text Placeholder 9"/>
          <p:cNvSpPr>
            <a:spLocks noGrp="1"/>
          </p:cNvSpPr>
          <p:nvPr>
            <p:ph type="body" sz="quarter" idx="17"/>
          </p:nvPr>
        </p:nvSpPr>
        <p:spPr>
          <a:xfrm>
            <a:off x="6629400" y="3735439"/>
            <a:ext cx="1828800"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445649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4"/>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64"/>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64"/>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39"/>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3323844" y="3735439"/>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Text Placeholder 9"/>
          <p:cNvSpPr>
            <a:spLocks noGrp="1"/>
          </p:cNvSpPr>
          <p:nvPr>
            <p:ph type="body" sz="quarter" idx="16"/>
          </p:nvPr>
        </p:nvSpPr>
        <p:spPr>
          <a:xfrm>
            <a:off x="5961888" y="3735439"/>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959919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Cliquez et modifiez le titre</a:t>
            </a:r>
            <a:endParaRPr lang="en-US"/>
          </a:p>
        </p:txBody>
      </p:sp>
      <p:sp>
        <p:nvSpPr>
          <p:cNvPr id="3" name="Content Placeholder 2"/>
          <p:cNvSpPr>
            <a:spLocks noGrp="1"/>
          </p:cNvSpPr>
          <p:nvPr>
            <p:ph sz="half" idx="1"/>
          </p:nvPr>
        </p:nvSpPr>
        <p:spPr>
          <a:xfrm>
            <a:off x="685800" y="914404"/>
            <a:ext cx="3810000" cy="3394472"/>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4" name="Content Placeholder 3"/>
          <p:cNvSpPr>
            <a:spLocks noGrp="1"/>
          </p:cNvSpPr>
          <p:nvPr>
            <p:ph sz="half" idx="2"/>
          </p:nvPr>
        </p:nvSpPr>
        <p:spPr>
          <a:xfrm>
            <a:off x="4648200" y="914404"/>
            <a:ext cx="3810000" cy="3394472"/>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32990726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4"/>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64"/>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64"/>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39"/>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3323844" y="3735439"/>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Text Placeholder 9"/>
          <p:cNvSpPr>
            <a:spLocks noGrp="1"/>
          </p:cNvSpPr>
          <p:nvPr>
            <p:ph type="body" sz="quarter" idx="16"/>
          </p:nvPr>
        </p:nvSpPr>
        <p:spPr>
          <a:xfrm>
            <a:off x="5961888" y="3735439"/>
            <a:ext cx="249631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069599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_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4"/>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64"/>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39"/>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4644009" y="3735439"/>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31793190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4"/>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64"/>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8" name="Text Placeholder 9"/>
          <p:cNvSpPr>
            <a:spLocks noGrp="1"/>
          </p:cNvSpPr>
          <p:nvPr>
            <p:ph type="body" sz="quarter" idx="14"/>
          </p:nvPr>
        </p:nvSpPr>
        <p:spPr>
          <a:xfrm>
            <a:off x="685800" y="3735439"/>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9"/>
          <p:cNvSpPr>
            <a:spLocks noGrp="1"/>
          </p:cNvSpPr>
          <p:nvPr>
            <p:ph type="body" sz="quarter" idx="15"/>
          </p:nvPr>
        </p:nvSpPr>
        <p:spPr>
          <a:xfrm>
            <a:off x="4644009" y="3735439"/>
            <a:ext cx="3814192" cy="719138"/>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7"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0559566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5"/>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65"/>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65"/>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65"/>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800"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6238"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6676"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7114"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6545733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65"/>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65"/>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65"/>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65"/>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800"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6238"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6676"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7114" y="2291461"/>
            <a:ext cx="1831086"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Text Placeholder 4"/>
          <p:cNvSpPr>
            <a:spLocks noGrp="1"/>
          </p:cNvSpPr>
          <p:nvPr>
            <p:ph type="body" sz="quarter" idx="22"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107107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767765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2291461"/>
            <a:ext cx="2496312"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Text Placeholder 4"/>
          <p:cNvSpPr>
            <a:spLocks noGrp="1"/>
          </p:cNvSpPr>
          <p:nvPr>
            <p:ph type="body" sz="quarter" idx="2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5574926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2916813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_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2291461"/>
            <a:ext cx="3813048" cy="224124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8" name="Text Placeholder 4"/>
          <p:cNvSpPr>
            <a:spLocks noGrp="1"/>
          </p:cNvSpPr>
          <p:nvPr>
            <p:ph type="body" sz="quarter" idx="2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512509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_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038" y="1047765"/>
            <a:ext cx="1828800" cy="1107124"/>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6238" y="104776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7438" y="104776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8638" y="104776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038" y="3537770"/>
            <a:ext cx="1831086" cy="994954"/>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5476" y="3537770"/>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5914" y="3537770"/>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6352" y="3537770"/>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Picture Placeholder 3"/>
          <p:cNvSpPr>
            <a:spLocks noGrp="1"/>
          </p:cNvSpPr>
          <p:nvPr>
            <p:ph type="pic" sz="quarter" idx="22"/>
          </p:nvPr>
        </p:nvSpPr>
        <p:spPr>
          <a:xfrm>
            <a:off x="685038" y="2292755"/>
            <a:ext cx="1828800" cy="1107124"/>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12" name="Picture Placeholder 3"/>
          <p:cNvSpPr>
            <a:spLocks noGrp="1"/>
          </p:cNvSpPr>
          <p:nvPr>
            <p:ph type="pic" sz="quarter" idx="23"/>
          </p:nvPr>
        </p:nvSpPr>
        <p:spPr>
          <a:xfrm>
            <a:off x="2666238" y="229275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3" name="Picture Placeholder 3"/>
          <p:cNvSpPr>
            <a:spLocks noGrp="1"/>
          </p:cNvSpPr>
          <p:nvPr>
            <p:ph type="pic" sz="quarter" idx="24"/>
          </p:nvPr>
        </p:nvSpPr>
        <p:spPr>
          <a:xfrm>
            <a:off x="4647438" y="229275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6628638" y="229275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Tree>
    <p:extLst>
      <p:ext uri="{BB962C8B-B14F-4D97-AF65-F5344CB8AC3E}">
        <p14:creationId xmlns:p14="http://schemas.microsoft.com/office/powerpoint/2010/main" val="2010219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H"/>
              <a:t>Cliquez et modifiez le titre</a:t>
            </a:r>
            <a:endParaRPr lang="en-US"/>
          </a:p>
        </p:txBody>
      </p:sp>
      <p:sp>
        <p:nvSpPr>
          <p:cNvPr id="3" name="Text Placeholder 2"/>
          <p:cNvSpPr>
            <a:spLocks noGrp="1"/>
          </p:cNvSpPr>
          <p:nvPr>
            <p:ph type="body" idx="1"/>
          </p:nvPr>
        </p:nvSpPr>
        <p:spPr>
          <a:xfrm>
            <a:off x="685800" y="529693"/>
            <a:ext cx="3811588" cy="615553"/>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CH"/>
              <a:t>Cliquez pour modifier les styles du texte du masque</a:t>
            </a:r>
          </a:p>
        </p:txBody>
      </p:sp>
      <p:sp>
        <p:nvSpPr>
          <p:cNvPr id="4" name="Content Placeholder 3"/>
          <p:cNvSpPr>
            <a:spLocks noGrp="1"/>
          </p:cNvSpPr>
          <p:nvPr>
            <p:ph sz="half" idx="2"/>
          </p:nvPr>
        </p:nvSpPr>
        <p:spPr>
          <a:xfrm>
            <a:off x="685800" y="1170214"/>
            <a:ext cx="3811588" cy="3424408"/>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5" name="Text Placeholder 4"/>
          <p:cNvSpPr>
            <a:spLocks noGrp="1"/>
          </p:cNvSpPr>
          <p:nvPr>
            <p:ph type="body" sz="quarter" idx="3"/>
          </p:nvPr>
        </p:nvSpPr>
        <p:spPr>
          <a:xfrm>
            <a:off x="4645027" y="529693"/>
            <a:ext cx="3813174" cy="615553"/>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CH"/>
              <a:t>Cliquez pour modifier les styles du texte du masque</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4296580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038" y="1047765"/>
            <a:ext cx="1828800" cy="1107124"/>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6238" y="104776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7438" y="104776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8638" y="104776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4" name="Content Placeholder 13"/>
          <p:cNvSpPr>
            <a:spLocks noGrp="1"/>
          </p:cNvSpPr>
          <p:nvPr>
            <p:ph sz="quarter" idx="18"/>
          </p:nvPr>
        </p:nvSpPr>
        <p:spPr>
          <a:xfrm>
            <a:off x="685038" y="3537770"/>
            <a:ext cx="1831086" cy="994954"/>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2665476" y="3537770"/>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Content Placeholder 13"/>
          <p:cNvSpPr>
            <a:spLocks noGrp="1"/>
          </p:cNvSpPr>
          <p:nvPr>
            <p:ph sz="quarter" idx="20"/>
          </p:nvPr>
        </p:nvSpPr>
        <p:spPr>
          <a:xfrm>
            <a:off x="4645914" y="3537770"/>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1"/>
          </p:nvPr>
        </p:nvSpPr>
        <p:spPr>
          <a:xfrm>
            <a:off x="6626352" y="3537770"/>
            <a:ext cx="1831086" cy="994954"/>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1" name="Picture Placeholder 3"/>
          <p:cNvSpPr>
            <a:spLocks noGrp="1"/>
          </p:cNvSpPr>
          <p:nvPr>
            <p:ph type="pic" sz="quarter" idx="22"/>
          </p:nvPr>
        </p:nvSpPr>
        <p:spPr>
          <a:xfrm>
            <a:off x="685038" y="2292755"/>
            <a:ext cx="1828800" cy="1107124"/>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12" name="Picture Placeholder 3"/>
          <p:cNvSpPr>
            <a:spLocks noGrp="1"/>
          </p:cNvSpPr>
          <p:nvPr>
            <p:ph type="pic" sz="quarter" idx="23"/>
          </p:nvPr>
        </p:nvSpPr>
        <p:spPr>
          <a:xfrm>
            <a:off x="2666238" y="229275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3" name="Picture Placeholder 3"/>
          <p:cNvSpPr>
            <a:spLocks noGrp="1"/>
          </p:cNvSpPr>
          <p:nvPr>
            <p:ph type="pic" sz="quarter" idx="24"/>
          </p:nvPr>
        </p:nvSpPr>
        <p:spPr>
          <a:xfrm>
            <a:off x="4647438" y="229275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6628638" y="2292755"/>
            <a:ext cx="1828800" cy="110712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7" name="Text Placeholder 4"/>
          <p:cNvSpPr>
            <a:spLocks noGrp="1"/>
          </p:cNvSpPr>
          <p:nvPr>
            <p:ph type="body" sz="quarter" idx="26"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0347416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_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Picture Placeholder 3"/>
          <p:cNvSpPr>
            <a:spLocks noGrp="1"/>
          </p:cNvSpPr>
          <p:nvPr>
            <p:ph type="pic" sz="quarter" idx="23"/>
          </p:nvPr>
        </p:nvSpPr>
        <p:spPr>
          <a:xfrm>
            <a:off x="685800" y="2295739"/>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5" name="Picture Placeholder 3"/>
          <p:cNvSpPr>
            <a:spLocks noGrp="1"/>
          </p:cNvSpPr>
          <p:nvPr>
            <p:ph type="pic" sz="quarter" idx="24"/>
          </p:nvPr>
        </p:nvSpPr>
        <p:spPr>
          <a:xfrm>
            <a:off x="3323844" y="2295739"/>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5961888" y="2295739"/>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Tree>
    <p:extLst>
      <p:ext uri="{BB962C8B-B14F-4D97-AF65-F5344CB8AC3E}">
        <p14:creationId xmlns:p14="http://schemas.microsoft.com/office/powerpoint/2010/main" val="2748377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_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3323844" y="1047750"/>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Content Placeholder 13"/>
          <p:cNvSpPr>
            <a:spLocks noGrp="1"/>
          </p:cNvSpPr>
          <p:nvPr>
            <p:ph sz="quarter" idx="18"/>
          </p:nvPr>
        </p:nvSpPr>
        <p:spPr>
          <a:xfrm>
            <a:off x="685800"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Content Placeholder 13"/>
          <p:cNvSpPr>
            <a:spLocks noGrp="1"/>
          </p:cNvSpPr>
          <p:nvPr>
            <p:ph sz="quarter" idx="20"/>
          </p:nvPr>
        </p:nvSpPr>
        <p:spPr>
          <a:xfrm>
            <a:off x="5961888" y="3540743"/>
            <a:ext cx="2496312" cy="102768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Picture Placeholder 3"/>
          <p:cNvSpPr>
            <a:spLocks noGrp="1"/>
          </p:cNvSpPr>
          <p:nvPr>
            <p:ph type="pic" sz="quarter" idx="23"/>
          </p:nvPr>
        </p:nvSpPr>
        <p:spPr>
          <a:xfrm>
            <a:off x="685800" y="2295739"/>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5" name="Picture Placeholder 3"/>
          <p:cNvSpPr>
            <a:spLocks noGrp="1"/>
          </p:cNvSpPr>
          <p:nvPr>
            <p:ph type="pic" sz="quarter" idx="24"/>
          </p:nvPr>
        </p:nvSpPr>
        <p:spPr>
          <a:xfrm>
            <a:off x="3323844" y="2295739"/>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6" name="Picture Placeholder 3"/>
          <p:cNvSpPr>
            <a:spLocks noGrp="1"/>
          </p:cNvSpPr>
          <p:nvPr>
            <p:ph type="pic" sz="quarter" idx="25"/>
          </p:nvPr>
        </p:nvSpPr>
        <p:spPr>
          <a:xfrm>
            <a:off x="5961888" y="2295739"/>
            <a:ext cx="249631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7" name="Text Placeholder 4"/>
          <p:cNvSpPr>
            <a:spLocks noGrp="1"/>
          </p:cNvSpPr>
          <p:nvPr>
            <p:ph type="body" sz="quarter" idx="26"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6417812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_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6946" y="1047750"/>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5152" y="1047750"/>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3528319"/>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3528319"/>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Picture Placeholder 3"/>
          <p:cNvSpPr>
            <a:spLocks noGrp="1"/>
          </p:cNvSpPr>
          <p:nvPr>
            <p:ph type="pic" sz="quarter" idx="24"/>
          </p:nvPr>
        </p:nvSpPr>
        <p:spPr>
          <a:xfrm>
            <a:off x="686946" y="2295739"/>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Picture Placeholder 3"/>
          <p:cNvSpPr>
            <a:spLocks noGrp="1"/>
          </p:cNvSpPr>
          <p:nvPr>
            <p:ph type="pic" sz="quarter" idx="25"/>
          </p:nvPr>
        </p:nvSpPr>
        <p:spPr>
          <a:xfrm>
            <a:off x="4645152" y="2295739"/>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Tree>
    <p:extLst>
      <p:ext uri="{BB962C8B-B14F-4D97-AF65-F5344CB8AC3E}">
        <p14:creationId xmlns:p14="http://schemas.microsoft.com/office/powerpoint/2010/main" val="33870100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_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6946" y="1047750"/>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5152" y="1047750"/>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Content Placeholder 13"/>
          <p:cNvSpPr>
            <a:spLocks noGrp="1"/>
          </p:cNvSpPr>
          <p:nvPr>
            <p:ph sz="quarter" idx="18"/>
          </p:nvPr>
        </p:nvSpPr>
        <p:spPr>
          <a:xfrm>
            <a:off x="685800" y="3528319"/>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Content Placeholder 13"/>
          <p:cNvSpPr>
            <a:spLocks noGrp="1"/>
          </p:cNvSpPr>
          <p:nvPr>
            <p:ph sz="quarter" idx="19"/>
          </p:nvPr>
        </p:nvSpPr>
        <p:spPr>
          <a:xfrm>
            <a:off x="4645152" y="3528319"/>
            <a:ext cx="3813048" cy="1004405"/>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9" name="Picture Placeholder 3"/>
          <p:cNvSpPr>
            <a:spLocks noGrp="1"/>
          </p:cNvSpPr>
          <p:nvPr>
            <p:ph type="pic" sz="quarter" idx="24"/>
          </p:nvPr>
        </p:nvSpPr>
        <p:spPr>
          <a:xfrm>
            <a:off x="686946" y="2295739"/>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1" name="Picture Placeholder 3"/>
          <p:cNvSpPr>
            <a:spLocks noGrp="1"/>
          </p:cNvSpPr>
          <p:nvPr>
            <p:ph type="pic" sz="quarter" idx="25"/>
          </p:nvPr>
        </p:nvSpPr>
        <p:spPr>
          <a:xfrm>
            <a:off x="4645152" y="2295739"/>
            <a:ext cx="3814192" cy="110413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12" name="Text Placeholder 4"/>
          <p:cNvSpPr>
            <a:spLocks noGrp="1"/>
          </p:cNvSpPr>
          <p:nvPr>
            <p:ph type="body" sz="quarter" idx="26"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357843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_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3199582"/>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2265272"/>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2265272"/>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2265272"/>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2265272"/>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Tree>
    <p:extLst>
      <p:ext uri="{BB962C8B-B14F-4D97-AF65-F5344CB8AC3E}">
        <p14:creationId xmlns:p14="http://schemas.microsoft.com/office/powerpoint/2010/main" val="8087994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_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3199582"/>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2265272"/>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2265272"/>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2265272"/>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2265272"/>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8652169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3199582"/>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2573041"/>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2573041"/>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2573041"/>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Tree>
    <p:extLst>
      <p:ext uri="{BB962C8B-B14F-4D97-AF65-F5344CB8AC3E}">
        <p14:creationId xmlns:p14="http://schemas.microsoft.com/office/powerpoint/2010/main" val="38681605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_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3199582"/>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2573041"/>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2573041"/>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2573041"/>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9569272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_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3188595"/>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3188595"/>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7"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563677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H"/>
              <a:t>Cliquez et modifiez le titre</a:t>
            </a:r>
            <a:endParaRPr lang="en-US"/>
          </a:p>
        </p:txBody>
      </p:sp>
      <p:sp>
        <p:nvSpPr>
          <p:cNvPr id="3" name="Text Placeholder 2"/>
          <p:cNvSpPr>
            <a:spLocks noGrp="1"/>
          </p:cNvSpPr>
          <p:nvPr>
            <p:ph type="body" idx="1"/>
          </p:nvPr>
        </p:nvSpPr>
        <p:spPr>
          <a:xfrm>
            <a:off x="685800" y="712006"/>
            <a:ext cx="3811588" cy="615553"/>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CH"/>
              <a:t>Cliquez pour modifier les styles du texte du masque</a:t>
            </a:r>
          </a:p>
        </p:txBody>
      </p:sp>
      <p:sp>
        <p:nvSpPr>
          <p:cNvPr id="4" name="Content Placeholder 3"/>
          <p:cNvSpPr>
            <a:spLocks noGrp="1"/>
          </p:cNvSpPr>
          <p:nvPr>
            <p:ph sz="half" idx="2"/>
          </p:nvPr>
        </p:nvSpPr>
        <p:spPr>
          <a:xfrm>
            <a:off x="685800" y="1352534"/>
            <a:ext cx="3811588" cy="3276623"/>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5" name="Text Placeholder 4"/>
          <p:cNvSpPr>
            <a:spLocks noGrp="1"/>
          </p:cNvSpPr>
          <p:nvPr>
            <p:ph type="body" sz="quarter" idx="3"/>
          </p:nvPr>
        </p:nvSpPr>
        <p:spPr>
          <a:xfrm>
            <a:off x="4645027" y="712006"/>
            <a:ext cx="3813174" cy="615553"/>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CH"/>
              <a:t>Cliquez pour modifier les styles du texte du masque</a:t>
            </a:r>
          </a:p>
        </p:txBody>
      </p:sp>
      <p:sp>
        <p:nvSpPr>
          <p:cNvPr id="6" name="Content Placeholder 5"/>
          <p:cNvSpPr>
            <a:spLocks noGrp="1"/>
          </p:cNvSpPr>
          <p:nvPr>
            <p:ph sz="quarter" idx="4"/>
          </p:nvPr>
        </p:nvSpPr>
        <p:spPr>
          <a:xfrm>
            <a:off x="4645027" y="1352534"/>
            <a:ext cx="3813174" cy="3276623"/>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7"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6564980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_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3199582"/>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3188595"/>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3188595"/>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Tree>
    <p:extLst>
      <p:ext uri="{BB962C8B-B14F-4D97-AF65-F5344CB8AC3E}">
        <p14:creationId xmlns:p14="http://schemas.microsoft.com/office/powerpoint/2010/main" val="25279825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_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1048742"/>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1048742"/>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1048742"/>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1048742"/>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8" name="Content Placeholder 13"/>
          <p:cNvSpPr>
            <a:spLocks noGrp="1"/>
          </p:cNvSpPr>
          <p:nvPr>
            <p:ph sz="quarter" idx="18"/>
          </p:nvPr>
        </p:nvSpPr>
        <p:spPr>
          <a:xfrm>
            <a:off x="685800" y="3159229"/>
            <a:ext cx="1831086" cy="1285169"/>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4"/>
          </p:nvPr>
        </p:nvSpPr>
        <p:spPr>
          <a:xfrm>
            <a:off x="2666238"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0" name="Content Placeholder 13"/>
          <p:cNvSpPr>
            <a:spLocks noGrp="1"/>
          </p:cNvSpPr>
          <p:nvPr>
            <p:ph sz="quarter" idx="25"/>
          </p:nvPr>
        </p:nvSpPr>
        <p:spPr>
          <a:xfrm>
            <a:off x="4646676"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1" name="Content Placeholder 13"/>
          <p:cNvSpPr>
            <a:spLocks noGrp="1"/>
          </p:cNvSpPr>
          <p:nvPr>
            <p:ph sz="quarter" idx="26"/>
          </p:nvPr>
        </p:nvSpPr>
        <p:spPr>
          <a:xfrm>
            <a:off x="6627114"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4692161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_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2667000" y="1047750"/>
            <a:ext cx="1828800"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4648200" y="1047750"/>
            <a:ext cx="1828800"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7" name="Picture Placeholder 3"/>
          <p:cNvSpPr>
            <a:spLocks noGrp="1"/>
          </p:cNvSpPr>
          <p:nvPr>
            <p:ph type="pic" sz="quarter" idx="13"/>
          </p:nvPr>
        </p:nvSpPr>
        <p:spPr>
          <a:xfrm>
            <a:off x="6629400" y="1047750"/>
            <a:ext cx="1828800"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19"/>
          </p:nvPr>
        </p:nvSpPr>
        <p:spPr>
          <a:xfrm>
            <a:off x="685800" y="1048742"/>
            <a:ext cx="1831086" cy="198208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Text Placeholder 7"/>
          <p:cNvSpPr>
            <a:spLocks noGrp="1"/>
          </p:cNvSpPr>
          <p:nvPr>
            <p:ph type="body" sz="quarter" idx="20"/>
          </p:nvPr>
        </p:nvSpPr>
        <p:spPr>
          <a:xfrm>
            <a:off x="2666238" y="1048742"/>
            <a:ext cx="1831086" cy="198208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6" name="Text Placeholder 7"/>
          <p:cNvSpPr>
            <a:spLocks noGrp="1"/>
          </p:cNvSpPr>
          <p:nvPr>
            <p:ph type="body" sz="quarter" idx="21"/>
          </p:nvPr>
        </p:nvSpPr>
        <p:spPr>
          <a:xfrm>
            <a:off x="4646676" y="1048742"/>
            <a:ext cx="1831086" cy="198208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7" name="Text Placeholder 7"/>
          <p:cNvSpPr>
            <a:spLocks noGrp="1"/>
          </p:cNvSpPr>
          <p:nvPr>
            <p:ph type="body" sz="quarter" idx="22"/>
          </p:nvPr>
        </p:nvSpPr>
        <p:spPr>
          <a:xfrm>
            <a:off x="6627114" y="1048742"/>
            <a:ext cx="1831086" cy="198208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8" name="Content Placeholder 13"/>
          <p:cNvSpPr>
            <a:spLocks noGrp="1"/>
          </p:cNvSpPr>
          <p:nvPr>
            <p:ph sz="quarter" idx="18"/>
          </p:nvPr>
        </p:nvSpPr>
        <p:spPr>
          <a:xfrm>
            <a:off x="685800" y="3159229"/>
            <a:ext cx="1831086" cy="1285169"/>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9" name="Content Placeholder 13"/>
          <p:cNvSpPr>
            <a:spLocks noGrp="1"/>
          </p:cNvSpPr>
          <p:nvPr>
            <p:ph sz="quarter" idx="24"/>
          </p:nvPr>
        </p:nvSpPr>
        <p:spPr>
          <a:xfrm>
            <a:off x="2666238"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0" name="Content Placeholder 13"/>
          <p:cNvSpPr>
            <a:spLocks noGrp="1"/>
          </p:cNvSpPr>
          <p:nvPr>
            <p:ph sz="quarter" idx="25"/>
          </p:nvPr>
        </p:nvSpPr>
        <p:spPr>
          <a:xfrm>
            <a:off x="4646676"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21" name="Content Placeholder 13"/>
          <p:cNvSpPr>
            <a:spLocks noGrp="1"/>
          </p:cNvSpPr>
          <p:nvPr>
            <p:ph sz="quarter" idx="26"/>
          </p:nvPr>
        </p:nvSpPr>
        <p:spPr>
          <a:xfrm>
            <a:off x="6627114" y="3159229"/>
            <a:ext cx="1831086" cy="1285169"/>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Text Placeholder 4"/>
          <p:cNvSpPr>
            <a:spLocks noGrp="1"/>
          </p:cNvSpPr>
          <p:nvPr>
            <p:ph type="body" sz="quarter" idx="27"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3555741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_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983051"/>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1356509"/>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1356509"/>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1356509"/>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Content Placeholder 13"/>
          <p:cNvSpPr>
            <a:spLocks noGrp="1"/>
          </p:cNvSpPr>
          <p:nvPr>
            <p:ph sz="quarter" idx="18"/>
          </p:nvPr>
        </p:nvSpPr>
        <p:spPr>
          <a:xfrm>
            <a:off x="685800"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6" name="Content Placeholder 13"/>
          <p:cNvSpPr>
            <a:spLocks noGrp="1"/>
          </p:cNvSpPr>
          <p:nvPr>
            <p:ph sz="quarter" idx="20"/>
          </p:nvPr>
        </p:nvSpPr>
        <p:spPr>
          <a:xfrm>
            <a:off x="5961888"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7" name="Text Placeholder 4"/>
          <p:cNvSpPr>
            <a:spLocks noGrp="1"/>
          </p:cNvSpPr>
          <p:nvPr>
            <p:ph type="body" sz="quarter" idx="24"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707489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1_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2496312" cy="1983051"/>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CH"/>
              <a:t>Faire glisser l'image vers l'espace réservé ou cliquer sur l'icône pour l'ajouter</a:t>
            </a: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6" name="Picture Placeholder 3"/>
          <p:cNvSpPr>
            <a:spLocks noGrp="1"/>
          </p:cNvSpPr>
          <p:nvPr>
            <p:ph type="pic" sz="quarter" idx="12"/>
          </p:nvPr>
        </p:nvSpPr>
        <p:spPr>
          <a:xfrm>
            <a:off x="5961888" y="1047750"/>
            <a:ext cx="249631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9" name="Text Placeholder 7"/>
          <p:cNvSpPr>
            <a:spLocks noGrp="1"/>
          </p:cNvSpPr>
          <p:nvPr>
            <p:ph type="body" sz="quarter" idx="21"/>
          </p:nvPr>
        </p:nvSpPr>
        <p:spPr>
          <a:xfrm>
            <a:off x="685800" y="1356509"/>
            <a:ext cx="2496312" cy="167430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0" name="Text Placeholder 7"/>
          <p:cNvSpPr>
            <a:spLocks noGrp="1"/>
          </p:cNvSpPr>
          <p:nvPr>
            <p:ph type="body" sz="quarter" idx="22"/>
          </p:nvPr>
        </p:nvSpPr>
        <p:spPr>
          <a:xfrm>
            <a:off x="3323844" y="1356509"/>
            <a:ext cx="2496312" cy="167430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4" name="Text Placeholder 7"/>
          <p:cNvSpPr>
            <a:spLocks noGrp="1"/>
          </p:cNvSpPr>
          <p:nvPr>
            <p:ph type="body" sz="quarter" idx="23"/>
          </p:nvPr>
        </p:nvSpPr>
        <p:spPr>
          <a:xfrm>
            <a:off x="5961888" y="1356509"/>
            <a:ext cx="2496312" cy="1674305"/>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3" name="Content Placeholder 13"/>
          <p:cNvSpPr>
            <a:spLocks noGrp="1"/>
          </p:cNvSpPr>
          <p:nvPr>
            <p:ph sz="quarter" idx="18"/>
          </p:nvPr>
        </p:nvSpPr>
        <p:spPr>
          <a:xfrm>
            <a:off x="685800"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6" name="Content Placeholder 13"/>
          <p:cNvSpPr>
            <a:spLocks noGrp="1"/>
          </p:cNvSpPr>
          <p:nvPr>
            <p:ph sz="quarter" idx="20"/>
          </p:nvPr>
        </p:nvSpPr>
        <p:spPr>
          <a:xfrm>
            <a:off x="5961888" y="3159229"/>
            <a:ext cx="2496312" cy="1313019"/>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9071558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1972051"/>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1972051"/>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Content Placeholder 13"/>
          <p:cNvSpPr>
            <a:spLocks noGrp="1"/>
          </p:cNvSpPr>
          <p:nvPr>
            <p:ph sz="quarter" idx="18"/>
          </p:nvPr>
        </p:nvSpPr>
        <p:spPr>
          <a:xfrm>
            <a:off x="685800"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4645152"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25792876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_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685800" y="1047750"/>
            <a:ext cx="381419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5" name="Picture Placeholder 3"/>
          <p:cNvSpPr>
            <a:spLocks noGrp="1"/>
          </p:cNvSpPr>
          <p:nvPr>
            <p:ph type="pic" sz="quarter" idx="11"/>
          </p:nvPr>
        </p:nvSpPr>
        <p:spPr>
          <a:xfrm>
            <a:off x="4644009" y="1047750"/>
            <a:ext cx="3814192" cy="1983051"/>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CH"/>
              <a:t>Faire glisser l'image vers l'espace réservé ou cliquer sur l'icône pour l'ajouter</a:t>
            </a:r>
            <a:endParaRPr lang="en-US"/>
          </a:p>
        </p:txBody>
      </p:sp>
      <p:sp>
        <p:nvSpPr>
          <p:cNvPr id="8" name="Text Placeholder 7"/>
          <p:cNvSpPr>
            <a:spLocks noGrp="1"/>
          </p:cNvSpPr>
          <p:nvPr>
            <p:ph type="body" sz="quarter" idx="21"/>
          </p:nvPr>
        </p:nvSpPr>
        <p:spPr>
          <a:xfrm>
            <a:off x="685800" y="1972051"/>
            <a:ext cx="38130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9" name="Text Placeholder 7"/>
          <p:cNvSpPr>
            <a:spLocks noGrp="1"/>
          </p:cNvSpPr>
          <p:nvPr>
            <p:ph type="body" sz="quarter" idx="22"/>
          </p:nvPr>
        </p:nvSpPr>
        <p:spPr>
          <a:xfrm>
            <a:off x="4645152" y="1972051"/>
            <a:ext cx="3813048"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CH"/>
              <a:t>Cliquez pour modifier les styles du texte du masque</a:t>
            </a:r>
          </a:p>
          <a:p>
            <a:pPr lvl="1"/>
            <a:r>
              <a:rPr lang="fr-CH"/>
              <a:t>Deuxième niveau</a:t>
            </a:r>
          </a:p>
        </p:txBody>
      </p:sp>
      <p:sp>
        <p:nvSpPr>
          <p:cNvPr id="11" name="Content Placeholder 13"/>
          <p:cNvSpPr>
            <a:spLocks noGrp="1"/>
          </p:cNvSpPr>
          <p:nvPr>
            <p:ph sz="quarter" idx="18"/>
          </p:nvPr>
        </p:nvSpPr>
        <p:spPr>
          <a:xfrm>
            <a:off x="685800"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2" name="Content Placeholder 13"/>
          <p:cNvSpPr>
            <a:spLocks noGrp="1"/>
          </p:cNvSpPr>
          <p:nvPr>
            <p:ph sz="quarter" idx="19"/>
          </p:nvPr>
        </p:nvSpPr>
        <p:spPr>
          <a:xfrm>
            <a:off x="4645152" y="3159229"/>
            <a:ext cx="3813048" cy="1277300"/>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0" name="Text Placeholder 4"/>
          <p:cNvSpPr>
            <a:spLocks noGrp="1"/>
          </p:cNvSpPr>
          <p:nvPr>
            <p:ph type="body" sz="quarter" idx="23"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515408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_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4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3"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40968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5"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5590923"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7"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2" name="Content Placeholder 13"/>
          <p:cNvSpPr>
            <a:spLocks noGrp="1"/>
          </p:cNvSpPr>
          <p:nvPr>
            <p:ph sz="quarter" idx="24" hasCustomPrompt="1"/>
          </p:nvPr>
        </p:nvSpPr>
        <p:spPr>
          <a:xfrm>
            <a:off x="7772166"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4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3"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340968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5"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5590923"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7"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0" name="Content Placeholder 13"/>
          <p:cNvSpPr>
            <a:spLocks noGrp="1"/>
          </p:cNvSpPr>
          <p:nvPr>
            <p:ph sz="quarter" idx="32" hasCustomPrompt="1"/>
          </p:nvPr>
        </p:nvSpPr>
        <p:spPr>
          <a:xfrm>
            <a:off x="7772166"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4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3"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340968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5"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5590923"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7"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8" name="Content Placeholder 13"/>
          <p:cNvSpPr>
            <a:spLocks noGrp="1"/>
          </p:cNvSpPr>
          <p:nvPr>
            <p:ph sz="quarter" idx="40" hasCustomPrompt="1"/>
          </p:nvPr>
        </p:nvSpPr>
        <p:spPr>
          <a:xfrm>
            <a:off x="7772166"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877741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1_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4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3"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3409680"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5"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5590923"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7"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2" name="Content Placeholder 13"/>
          <p:cNvSpPr>
            <a:spLocks noGrp="1"/>
          </p:cNvSpPr>
          <p:nvPr>
            <p:ph sz="quarter" idx="24" hasCustomPrompt="1"/>
          </p:nvPr>
        </p:nvSpPr>
        <p:spPr>
          <a:xfrm>
            <a:off x="7772166" y="1229842"/>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4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3"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3409680"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5"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5590923"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7"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0" name="Content Placeholder 13"/>
          <p:cNvSpPr>
            <a:spLocks noGrp="1"/>
          </p:cNvSpPr>
          <p:nvPr>
            <p:ph sz="quarter" idx="32" hasCustomPrompt="1"/>
          </p:nvPr>
        </p:nvSpPr>
        <p:spPr>
          <a:xfrm>
            <a:off x="7772166" y="2365160"/>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4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3"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3409680"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5"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5590923"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7"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8" name="Content Placeholder 13"/>
          <p:cNvSpPr>
            <a:spLocks noGrp="1"/>
          </p:cNvSpPr>
          <p:nvPr>
            <p:ph sz="quarter" idx="40" hasCustomPrompt="1"/>
          </p:nvPr>
        </p:nvSpPr>
        <p:spPr>
          <a:xfrm>
            <a:off x="7772166" y="3500478"/>
            <a:ext cx="1034421"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4673805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_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85"/>
            <a:ext cx="7772400" cy="613171"/>
          </a:xfrm>
        </p:spPr>
        <p:txBody>
          <a:bodyPr/>
          <a:lstStyle/>
          <a:p>
            <a:r>
              <a:rPr lang="fr-CH"/>
              <a:t>Cliquez et modifiez le titre</a:t>
            </a:r>
            <a:endParaRPr lang="en-US"/>
          </a:p>
        </p:txBody>
      </p:sp>
      <p:sp>
        <p:nvSpPr>
          <p:cNvPr id="4" name="Picture Placeholder 3"/>
          <p:cNvSpPr>
            <a:spLocks noGrp="1"/>
          </p:cNvSpPr>
          <p:nvPr>
            <p:ph type="pic" sz="quarter" idx="10"/>
          </p:nvPr>
        </p:nvSpPr>
        <p:spPr>
          <a:xfrm>
            <a:off x="431540"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14" name="Content Placeholder 13"/>
          <p:cNvSpPr>
            <a:spLocks noGrp="1"/>
          </p:cNvSpPr>
          <p:nvPr>
            <p:ph sz="quarter" idx="18" hasCustomPrompt="1"/>
          </p:nvPr>
        </p:nvSpPr>
        <p:spPr>
          <a:xfrm>
            <a:off x="1228437"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28" name="Content Placeholder 13"/>
          <p:cNvSpPr>
            <a:spLocks noGrp="1"/>
          </p:cNvSpPr>
          <p:nvPr>
            <p:ph sz="quarter" idx="20" hasCustomPrompt="1"/>
          </p:nvPr>
        </p:nvSpPr>
        <p:spPr>
          <a:xfrm>
            <a:off x="4069975"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22984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0" name="Content Placeholder 13"/>
          <p:cNvSpPr>
            <a:spLocks noGrp="1"/>
          </p:cNvSpPr>
          <p:nvPr>
            <p:ph sz="quarter" idx="22" hasCustomPrompt="1"/>
          </p:nvPr>
        </p:nvSpPr>
        <p:spPr>
          <a:xfrm>
            <a:off x="6911512" y="1229842"/>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4" name="Content Placeholder 13"/>
          <p:cNvSpPr>
            <a:spLocks noGrp="1"/>
          </p:cNvSpPr>
          <p:nvPr>
            <p:ph sz="quarter" idx="26" hasCustomPrompt="1"/>
          </p:nvPr>
        </p:nvSpPr>
        <p:spPr>
          <a:xfrm>
            <a:off x="1228437"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236516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6" name="Content Placeholder 13"/>
          <p:cNvSpPr>
            <a:spLocks noGrp="1"/>
          </p:cNvSpPr>
          <p:nvPr>
            <p:ph sz="quarter" idx="28" hasCustomPrompt="1"/>
          </p:nvPr>
        </p:nvSpPr>
        <p:spPr>
          <a:xfrm>
            <a:off x="4069975"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236516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38" name="Content Placeholder 13"/>
          <p:cNvSpPr>
            <a:spLocks noGrp="1"/>
          </p:cNvSpPr>
          <p:nvPr>
            <p:ph sz="quarter" idx="30" hasCustomPrompt="1"/>
          </p:nvPr>
        </p:nvSpPr>
        <p:spPr>
          <a:xfrm>
            <a:off x="6911512" y="2365160"/>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2" name="Content Placeholder 13"/>
          <p:cNvSpPr>
            <a:spLocks noGrp="1"/>
          </p:cNvSpPr>
          <p:nvPr>
            <p:ph sz="quarter" idx="34" hasCustomPrompt="1"/>
          </p:nvPr>
        </p:nvSpPr>
        <p:spPr>
          <a:xfrm>
            <a:off x="1228437"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4"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4" name="Content Placeholder 13"/>
          <p:cNvSpPr>
            <a:spLocks noGrp="1"/>
          </p:cNvSpPr>
          <p:nvPr>
            <p:ph sz="quarter" idx="36" hasCustomPrompt="1"/>
          </p:nvPr>
        </p:nvSpPr>
        <p:spPr>
          <a:xfrm>
            <a:off x="4069975"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7" y="350047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CH"/>
              <a:t>Faire glisser l'image vers l'espace réservé ou cliquer sur l'icône pour l'ajouter</a:t>
            </a:r>
            <a:endParaRPr lang="en-US" dirty="0"/>
          </a:p>
        </p:txBody>
      </p:sp>
      <p:sp>
        <p:nvSpPr>
          <p:cNvPr id="46" name="Content Placeholder 13"/>
          <p:cNvSpPr>
            <a:spLocks noGrp="1"/>
          </p:cNvSpPr>
          <p:nvPr>
            <p:ph sz="quarter" idx="38" hasCustomPrompt="1"/>
          </p:nvPr>
        </p:nvSpPr>
        <p:spPr>
          <a:xfrm>
            <a:off x="6911512" y="3500478"/>
            <a:ext cx="1735806" cy="733806"/>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8010400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hyperlink" Target="https://www.linkedin.com/" TargetMode="Externa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hyperlink" Target="https://twitter.com/" TargetMode="Externa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theme" Target="../theme/theme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hyperlink" Target="https://www.facebook.com" TargetMode="Externa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35.xml"/><Relationship Id="rId21" Type="http://schemas.openxmlformats.org/officeDocument/2006/relationships/slideLayout" Target="../slideLayouts/slideLayout130.xml"/><Relationship Id="rId42" Type="http://schemas.openxmlformats.org/officeDocument/2006/relationships/slideLayout" Target="../slideLayouts/slideLayout151.xml"/><Relationship Id="rId47" Type="http://schemas.openxmlformats.org/officeDocument/2006/relationships/slideLayout" Target="../slideLayouts/slideLayout156.xml"/><Relationship Id="rId63" Type="http://schemas.openxmlformats.org/officeDocument/2006/relationships/slideLayout" Target="../slideLayouts/slideLayout172.xml"/><Relationship Id="rId68" Type="http://schemas.openxmlformats.org/officeDocument/2006/relationships/slideLayout" Target="../slideLayouts/slideLayout177.xml"/><Relationship Id="rId7" Type="http://schemas.openxmlformats.org/officeDocument/2006/relationships/slideLayout" Target="../slideLayouts/slideLayout11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9" Type="http://schemas.openxmlformats.org/officeDocument/2006/relationships/slideLayout" Target="../slideLayouts/slideLayout138.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32" Type="http://schemas.openxmlformats.org/officeDocument/2006/relationships/slideLayout" Target="../slideLayouts/slideLayout141.xml"/><Relationship Id="rId37" Type="http://schemas.openxmlformats.org/officeDocument/2006/relationships/slideLayout" Target="../slideLayouts/slideLayout146.xml"/><Relationship Id="rId40" Type="http://schemas.openxmlformats.org/officeDocument/2006/relationships/slideLayout" Target="../slideLayouts/slideLayout149.xml"/><Relationship Id="rId45" Type="http://schemas.openxmlformats.org/officeDocument/2006/relationships/slideLayout" Target="../slideLayouts/slideLayout154.xml"/><Relationship Id="rId53" Type="http://schemas.openxmlformats.org/officeDocument/2006/relationships/slideLayout" Target="../slideLayouts/slideLayout162.xml"/><Relationship Id="rId58" Type="http://schemas.openxmlformats.org/officeDocument/2006/relationships/slideLayout" Target="../slideLayouts/slideLayout167.xml"/><Relationship Id="rId66" Type="http://schemas.openxmlformats.org/officeDocument/2006/relationships/slideLayout" Target="../slideLayouts/slideLayout175.xml"/><Relationship Id="rId5" Type="http://schemas.openxmlformats.org/officeDocument/2006/relationships/slideLayout" Target="../slideLayouts/slideLayout114.xml"/><Relationship Id="rId61" Type="http://schemas.openxmlformats.org/officeDocument/2006/relationships/slideLayout" Target="../slideLayouts/slideLayout170.xml"/><Relationship Id="rId19" Type="http://schemas.openxmlformats.org/officeDocument/2006/relationships/slideLayout" Target="../slideLayouts/slideLayout12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slideLayout" Target="../slideLayouts/slideLayout139.xml"/><Relationship Id="rId35" Type="http://schemas.openxmlformats.org/officeDocument/2006/relationships/slideLayout" Target="../slideLayouts/slideLayout144.xml"/><Relationship Id="rId43" Type="http://schemas.openxmlformats.org/officeDocument/2006/relationships/slideLayout" Target="../slideLayouts/slideLayout152.xml"/><Relationship Id="rId48" Type="http://schemas.openxmlformats.org/officeDocument/2006/relationships/slideLayout" Target="../slideLayouts/slideLayout157.xml"/><Relationship Id="rId56" Type="http://schemas.openxmlformats.org/officeDocument/2006/relationships/slideLayout" Target="../slideLayouts/slideLayout165.xml"/><Relationship Id="rId64" Type="http://schemas.openxmlformats.org/officeDocument/2006/relationships/slideLayout" Target="../slideLayouts/slideLayout173.xml"/><Relationship Id="rId69" Type="http://schemas.openxmlformats.org/officeDocument/2006/relationships/slideLayout" Target="../slideLayouts/slideLayout178.xml"/><Relationship Id="rId8" Type="http://schemas.openxmlformats.org/officeDocument/2006/relationships/slideLayout" Target="../slideLayouts/slideLayout117.xml"/><Relationship Id="rId51" Type="http://schemas.openxmlformats.org/officeDocument/2006/relationships/slideLayout" Target="../slideLayouts/slideLayout160.xml"/><Relationship Id="rId3" Type="http://schemas.openxmlformats.org/officeDocument/2006/relationships/slideLayout" Target="../slideLayouts/slideLayout112.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33" Type="http://schemas.openxmlformats.org/officeDocument/2006/relationships/slideLayout" Target="../slideLayouts/slideLayout142.xml"/><Relationship Id="rId38" Type="http://schemas.openxmlformats.org/officeDocument/2006/relationships/slideLayout" Target="../slideLayouts/slideLayout147.xml"/><Relationship Id="rId46" Type="http://schemas.openxmlformats.org/officeDocument/2006/relationships/slideLayout" Target="../slideLayouts/slideLayout155.xml"/><Relationship Id="rId59" Type="http://schemas.openxmlformats.org/officeDocument/2006/relationships/slideLayout" Target="../slideLayouts/slideLayout168.xml"/><Relationship Id="rId67" Type="http://schemas.openxmlformats.org/officeDocument/2006/relationships/slideLayout" Target="../slideLayouts/slideLayout176.xml"/><Relationship Id="rId20" Type="http://schemas.openxmlformats.org/officeDocument/2006/relationships/slideLayout" Target="../slideLayouts/slideLayout129.xml"/><Relationship Id="rId41" Type="http://schemas.openxmlformats.org/officeDocument/2006/relationships/slideLayout" Target="../slideLayouts/slideLayout150.xml"/><Relationship Id="rId54" Type="http://schemas.openxmlformats.org/officeDocument/2006/relationships/slideLayout" Target="../slideLayouts/slideLayout163.xml"/><Relationship Id="rId62" Type="http://schemas.openxmlformats.org/officeDocument/2006/relationships/slideLayout" Target="../slideLayouts/slideLayout171.xml"/><Relationship Id="rId70" Type="http://schemas.openxmlformats.org/officeDocument/2006/relationships/theme" Target="../theme/theme2.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36" Type="http://schemas.openxmlformats.org/officeDocument/2006/relationships/slideLayout" Target="../slideLayouts/slideLayout145.xml"/><Relationship Id="rId49" Type="http://schemas.openxmlformats.org/officeDocument/2006/relationships/slideLayout" Target="../slideLayouts/slideLayout158.xml"/><Relationship Id="rId57" Type="http://schemas.openxmlformats.org/officeDocument/2006/relationships/slideLayout" Target="../slideLayouts/slideLayout166.xml"/><Relationship Id="rId10" Type="http://schemas.openxmlformats.org/officeDocument/2006/relationships/slideLayout" Target="../slideLayouts/slideLayout119.xml"/><Relationship Id="rId31" Type="http://schemas.openxmlformats.org/officeDocument/2006/relationships/slideLayout" Target="../slideLayouts/slideLayout140.xml"/><Relationship Id="rId44" Type="http://schemas.openxmlformats.org/officeDocument/2006/relationships/slideLayout" Target="../slideLayouts/slideLayout153.xml"/><Relationship Id="rId52" Type="http://schemas.openxmlformats.org/officeDocument/2006/relationships/slideLayout" Target="../slideLayouts/slideLayout161.xml"/><Relationship Id="rId60" Type="http://schemas.openxmlformats.org/officeDocument/2006/relationships/slideLayout" Target="../slideLayouts/slideLayout169.xml"/><Relationship Id="rId65" Type="http://schemas.openxmlformats.org/officeDocument/2006/relationships/slideLayout" Target="../slideLayouts/slideLayout174.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9" Type="http://schemas.openxmlformats.org/officeDocument/2006/relationships/slideLayout" Target="../slideLayouts/slideLayout148.xml"/><Relationship Id="rId34" Type="http://schemas.openxmlformats.org/officeDocument/2006/relationships/slideLayout" Target="../slideLayouts/slideLayout143.xml"/><Relationship Id="rId50" Type="http://schemas.openxmlformats.org/officeDocument/2006/relationships/slideLayout" Target="../slideLayouts/slideLayout159.xml"/><Relationship Id="rId55" Type="http://schemas.openxmlformats.org/officeDocument/2006/relationships/slideLayout" Target="../slideLayouts/slideLayout16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91.xml"/><Relationship Id="rId18" Type="http://schemas.openxmlformats.org/officeDocument/2006/relationships/slideLayout" Target="../slideLayouts/slideLayout196.xml"/><Relationship Id="rId26" Type="http://schemas.openxmlformats.org/officeDocument/2006/relationships/slideLayout" Target="../slideLayouts/slideLayout204.xml"/><Relationship Id="rId39" Type="http://schemas.openxmlformats.org/officeDocument/2006/relationships/slideLayout" Target="../slideLayouts/slideLayout217.xml"/><Relationship Id="rId21" Type="http://schemas.openxmlformats.org/officeDocument/2006/relationships/slideLayout" Target="../slideLayouts/slideLayout199.xml"/><Relationship Id="rId34" Type="http://schemas.openxmlformats.org/officeDocument/2006/relationships/slideLayout" Target="../slideLayouts/slideLayout212.xml"/><Relationship Id="rId42" Type="http://schemas.openxmlformats.org/officeDocument/2006/relationships/slideLayout" Target="../slideLayouts/slideLayout220.xml"/><Relationship Id="rId47" Type="http://schemas.openxmlformats.org/officeDocument/2006/relationships/slideLayout" Target="../slideLayouts/slideLayout225.xml"/><Relationship Id="rId50" Type="http://schemas.openxmlformats.org/officeDocument/2006/relationships/slideLayout" Target="../slideLayouts/slideLayout228.xml"/><Relationship Id="rId55" Type="http://schemas.openxmlformats.org/officeDocument/2006/relationships/slideLayout" Target="../slideLayouts/slideLayout233.xml"/><Relationship Id="rId7" Type="http://schemas.openxmlformats.org/officeDocument/2006/relationships/slideLayout" Target="../slideLayouts/slideLayout185.xml"/><Relationship Id="rId2" Type="http://schemas.openxmlformats.org/officeDocument/2006/relationships/slideLayout" Target="../slideLayouts/slideLayout180.xml"/><Relationship Id="rId16" Type="http://schemas.openxmlformats.org/officeDocument/2006/relationships/slideLayout" Target="../slideLayouts/slideLayout194.xml"/><Relationship Id="rId29" Type="http://schemas.openxmlformats.org/officeDocument/2006/relationships/slideLayout" Target="../slideLayouts/slideLayout207.xml"/><Relationship Id="rId11" Type="http://schemas.openxmlformats.org/officeDocument/2006/relationships/slideLayout" Target="../slideLayouts/slideLayout189.xml"/><Relationship Id="rId24" Type="http://schemas.openxmlformats.org/officeDocument/2006/relationships/slideLayout" Target="../slideLayouts/slideLayout202.xml"/><Relationship Id="rId32" Type="http://schemas.openxmlformats.org/officeDocument/2006/relationships/slideLayout" Target="../slideLayouts/slideLayout210.xml"/><Relationship Id="rId37" Type="http://schemas.openxmlformats.org/officeDocument/2006/relationships/slideLayout" Target="../slideLayouts/slideLayout215.xml"/><Relationship Id="rId40" Type="http://schemas.openxmlformats.org/officeDocument/2006/relationships/slideLayout" Target="../slideLayouts/slideLayout218.xml"/><Relationship Id="rId45" Type="http://schemas.openxmlformats.org/officeDocument/2006/relationships/slideLayout" Target="../slideLayouts/slideLayout223.xml"/><Relationship Id="rId53" Type="http://schemas.openxmlformats.org/officeDocument/2006/relationships/slideLayout" Target="../slideLayouts/slideLayout231.xml"/><Relationship Id="rId58" Type="http://schemas.openxmlformats.org/officeDocument/2006/relationships/slideLayout" Target="../slideLayouts/slideLayout236.xml"/><Relationship Id="rId5" Type="http://schemas.openxmlformats.org/officeDocument/2006/relationships/slideLayout" Target="../slideLayouts/slideLayout183.xml"/><Relationship Id="rId61" Type="http://schemas.openxmlformats.org/officeDocument/2006/relationships/hyperlink" Target="https://www.linkedin.com/" TargetMode="External"/><Relationship Id="rId19" Type="http://schemas.openxmlformats.org/officeDocument/2006/relationships/slideLayout" Target="../slideLayouts/slideLayout197.xml"/><Relationship Id="rId14" Type="http://schemas.openxmlformats.org/officeDocument/2006/relationships/slideLayout" Target="../slideLayouts/slideLayout192.xml"/><Relationship Id="rId22" Type="http://schemas.openxmlformats.org/officeDocument/2006/relationships/slideLayout" Target="../slideLayouts/slideLayout200.xml"/><Relationship Id="rId27" Type="http://schemas.openxmlformats.org/officeDocument/2006/relationships/slideLayout" Target="../slideLayouts/slideLayout205.xml"/><Relationship Id="rId30" Type="http://schemas.openxmlformats.org/officeDocument/2006/relationships/slideLayout" Target="../slideLayouts/slideLayout208.xml"/><Relationship Id="rId35" Type="http://schemas.openxmlformats.org/officeDocument/2006/relationships/slideLayout" Target="../slideLayouts/slideLayout213.xml"/><Relationship Id="rId43" Type="http://schemas.openxmlformats.org/officeDocument/2006/relationships/slideLayout" Target="../slideLayouts/slideLayout221.xml"/><Relationship Id="rId48" Type="http://schemas.openxmlformats.org/officeDocument/2006/relationships/slideLayout" Target="../slideLayouts/slideLayout226.xml"/><Relationship Id="rId56" Type="http://schemas.openxmlformats.org/officeDocument/2006/relationships/slideLayout" Target="../slideLayouts/slideLayout234.xml"/><Relationship Id="rId8" Type="http://schemas.openxmlformats.org/officeDocument/2006/relationships/slideLayout" Target="../slideLayouts/slideLayout186.xml"/><Relationship Id="rId51" Type="http://schemas.openxmlformats.org/officeDocument/2006/relationships/slideLayout" Target="../slideLayouts/slideLayout229.xml"/><Relationship Id="rId3" Type="http://schemas.openxmlformats.org/officeDocument/2006/relationships/slideLayout" Target="../slideLayouts/slideLayout181.xml"/><Relationship Id="rId12" Type="http://schemas.openxmlformats.org/officeDocument/2006/relationships/slideLayout" Target="../slideLayouts/slideLayout190.xml"/><Relationship Id="rId17" Type="http://schemas.openxmlformats.org/officeDocument/2006/relationships/slideLayout" Target="../slideLayouts/slideLayout195.xml"/><Relationship Id="rId25" Type="http://schemas.openxmlformats.org/officeDocument/2006/relationships/slideLayout" Target="../slideLayouts/slideLayout203.xml"/><Relationship Id="rId33" Type="http://schemas.openxmlformats.org/officeDocument/2006/relationships/slideLayout" Target="../slideLayouts/slideLayout211.xml"/><Relationship Id="rId38" Type="http://schemas.openxmlformats.org/officeDocument/2006/relationships/slideLayout" Target="../slideLayouts/slideLayout216.xml"/><Relationship Id="rId46" Type="http://schemas.openxmlformats.org/officeDocument/2006/relationships/slideLayout" Target="../slideLayouts/slideLayout224.xml"/><Relationship Id="rId59" Type="http://schemas.openxmlformats.org/officeDocument/2006/relationships/theme" Target="../theme/theme3.xml"/><Relationship Id="rId20" Type="http://schemas.openxmlformats.org/officeDocument/2006/relationships/slideLayout" Target="../slideLayouts/slideLayout198.xml"/><Relationship Id="rId41" Type="http://schemas.openxmlformats.org/officeDocument/2006/relationships/slideLayout" Target="../slideLayouts/slideLayout219.xml"/><Relationship Id="rId54" Type="http://schemas.openxmlformats.org/officeDocument/2006/relationships/slideLayout" Target="../slideLayouts/slideLayout232.xml"/><Relationship Id="rId62" Type="http://schemas.openxmlformats.org/officeDocument/2006/relationships/hyperlink" Target="https://twitter.com/" TargetMode="Externa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5" Type="http://schemas.openxmlformats.org/officeDocument/2006/relationships/slideLayout" Target="../slideLayouts/slideLayout193.xml"/><Relationship Id="rId23" Type="http://schemas.openxmlformats.org/officeDocument/2006/relationships/slideLayout" Target="../slideLayouts/slideLayout201.xml"/><Relationship Id="rId28" Type="http://schemas.openxmlformats.org/officeDocument/2006/relationships/slideLayout" Target="../slideLayouts/slideLayout206.xml"/><Relationship Id="rId36" Type="http://schemas.openxmlformats.org/officeDocument/2006/relationships/slideLayout" Target="../slideLayouts/slideLayout214.xml"/><Relationship Id="rId49" Type="http://schemas.openxmlformats.org/officeDocument/2006/relationships/slideLayout" Target="../slideLayouts/slideLayout227.xml"/><Relationship Id="rId57" Type="http://schemas.openxmlformats.org/officeDocument/2006/relationships/slideLayout" Target="../slideLayouts/slideLayout235.xml"/><Relationship Id="rId10" Type="http://schemas.openxmlformats.org/officeDocument/2006/relationships/slideLayout" Target="../slideLayouts/slideLayout188.xml"/><Relationship Id="rId31" Type="http://schemas.openxmlformats.org/officeDocument/2006/relationships/slideLayout" Target="../slideLayouts/slideLayout209.xml"/><Relationship Id="rId44" Type="http://schemas.openxmlformats.org/officeDocument/2006/relationships/slideLayout" Target="../slideLayouts/slideLayout222.xml"/><Relationship Id="rId52" Type="http://schemas.openxmlformats.org/officeDocument/2006/relationships/slideLayout" Target="../slideLayouts/slideLayout230.xml"/><Relationship Id="rId60" Type="http://schemas.openxmlformats.org/officeDocument/2006/relationships/hyperlink" Target="https://www.facebook.com" TargetMode="Externa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62.xml"/><Relationship Id="rId21" Type="http://schemas.openxmlformats.org/officeDocument/2006/relationships/slideLayout" Target="../slideLayouts/slideLayout257.xml"/><Relationship Id="rId42" Type="http://schemas.openxmlformats.org/officeDocument/2006/relationships/slideLayout" Target="../slideLayouts/slideLayout278.xml"/><Relationship Id="rId47" Type="http://schemas.openxmlformats.org/officeDocument/2006/relationships/slideLayout" Target="../slideLayouts/slideLayout283.xml"/><Relationship Id="rId63" Type="http://schemas.openxmlformats.org/officeDocument/2006/relationships/slideLayout" Target="../slideLayouts/slideLayout299.xml"/><Relationship Id="rId68" Type="http://schemas.openxmlformats.org/officeDocument/2006/relationships/slideLayout" Target="../slideLayouts/slideLayout304.xml"/><Relationship Id="rId2" Type="http://schemas.openxmlformats.org/officeDocument/2006/relationships/slideLayout" Target="../slideLayouts/slideLayout238.xml"/><Relationship Id="rId16" Type="http://schemas.openxmlformats.org/officeDocument/2006/relationships/slideLayout" Target="../slideLayouts/slideLayout252.xml"/><Relationship Id="rId29" Type="http://schemas.openxmlformats.org/officeDocument/2006/relationships/slideLayout" Target="../slideLayouts/slideLayout265.xml"/><Relationship Id="rId11" Type="http://schemas.openxmlformats.org/officeDocument/2006/relationships/slideLayout" Target="../slideLayouts/slideLayout247.xml"/><Relationship Id="rId24" Type="http://schemas.openxmlformats.org/officeDocument/2006/relationships/slideLayout" Target="../slideLayouts/slideLayout260.xml"/><Relationship Id="rId32" Type="http://schemas.openxmlformats.org/officeDocument/2006/relationships/slideLayout" Target="../slideLayouts/slideLayout268.xml"/><Relationship Id="rId37" Type="http://schemas.openxmlformats.org/officeDocument/2006/relationships/slideLayout" Target="../slideLayouts/slideLayout273.xml"/><Relationship Id="rId40" Type="http://schemas.openxmlformats.org/officeDocument/2006/relationships/slideLayout" Target="../slideLayouts/slideLayout276.xml"/><Relationship Id="rId45" Type="http://schemas.openxmlformats.org/officeDocument/2006/relationships/slideLayout" Target="../slideLayouts/slideLayout281.xml"/><Relationship Id="rId53" Type="http://schemas.openxmlformats.org/officeDocument/2006/relationships/slideLayout" Target="../slideLayouts/slideLayout289.xml"/><Relationship Id="rId58" Type="http://schemas.openxmlformats.org/officeDocument/2006/relationships/slideLayout" Target="../slideLayouts/slideLayout294.xml"/><Relationship Id="rId66" Type="http://schemas.openxmlformats.org/officeDocument/2006/relationships/slideLayout" Target="../slideLayouts/slideLayout302.xml"/><Relationship Id="rId5" Type="http://schemas.openxmlformats.org/officeDocument/2006/relationships/slideLayout" Target="../slideLayouts/slideLayout241.xml"/><Relationship Id="rId61" Type="http://schemas.openxmlformats.org/officeDocument/2006/relationships/slideLayout" Target="../slideLayouts/slideLayout297.xml"/><Relationship Id="rId19" Type="http://schemas.openxmlformats.org/officeDocument/2006/relationships/slideLayout" Target="../slideLayouts/slideLayout255.xml"/><Relationship Id="rId14" Type="http://schemas.openxmlformats.org/officeDocument/2006/relationships/slideLayout" Target="../slideLayouts/slideLayout250.xml"/><Relationship Id="rId22" Type="http://schemas.openxmlformats.org/officeDocument/2006/relationships/slideLayout" Target="../slideLayouts/slideLayout258.xml"/><Relationship Id="rId27" Type="http://schemas.openxmlformats.org/officeDocument/2006/relationships/slideLayout" Target="../slideLayouts/slideLayout263.xml"/><Relationship Id="rId30" Type="http://schemas.openxmlformats.org/officeDocument/2006/relationships/slideLayout" Target="../slideLayouts/slideLayout266.xml"/><Relationship Id="rId35" Type="http://schemas.openxmlformats.org/officeDocument/2006/relationships/slideLayout" Target="../slideLayouts/slideLayout271.xml"/><Relationship Id="rId43" Type="http://schemas.openxmlformats.org/officeDocument/2006/relationships/slideLayout" Target="../slideLayouts/slideLayout279.xml"/><Relationship Id="rId48" Type="http://schemas.openxmlformats.org/officeDocument/2006/relationships/slideLayout" Target="../slideLayouts/slideLayout284.xml"/><Relationship Id="rId56" Type="http://schemas.openxmlformats.org/officeDocument/2006/relationships/slideLayout" Target="../slideLayouts/slideLayout292.xml"/><Relationship Id="rId64" Type="http://schemas.openxmlformats.org/officeDocument/2006/relationships/slideLayout" Target="../slideLayouts/slideLayout300.xml"/><Relationship Id="rId69" Type="http://schemas.openxmlformats.org/officeDocument/2006/relationships/slideLayout" Target="../slideLayouts/slideLayout305.xml"/><Relationship Id="rId8" Type="http://schemas.openxmlformats.org/officeDocument/2006/relationships/slideLayout" Target="../slideLayouts/slideLayout244.xml"/><Relationship Id="rId51" Type="http://schemas.openxmlformats.org/officeDocument/2006/relationships/slideLayout" Target="../slideLayouts/slideLayout287.xml"/><Relationship Id="rId72" Type="http://schemas.openxmlformats.org/officeDocument/2006/relationships/hyperlink" Target="https://www.linkedin.com/" TargetMode="External"/><Relationship Id="rId3" Type="http://schemas.openxmlformats.org/officeDocument/2006/relationships/slideLayout" Target="../slideLayouts/slideLayout239.xml"/><Relationship Id="rId12" Type="http://schemas.openxmlformats.org/officeDocument/2006/relationships/slideLayout" Target="../slideLayouts/slideLayout248.xml"/><Relationship Id="rId17" Type="http://schemas.openxmlformats.org/officeDocument/2006/relationships/slideLayout" Target="../slideLayouts/slideLayout253.xml"/><Relationship Id="rId25" Type="http://schemas.openxmlformats.org/officeDocument/2006/relationships/slideLayout" Target="../slideLayouts/slideLayout261.xml"/><Relationship Id="rId33" Type="http://schemas.openxmlformats.org/officeDocument/2006/relationships/slideLayout" Target="../slideLayouts/slideLayout269.xml"/><Relationship Id="rId38" Type="http://schemas.openxmlformats.org/officeDocument/2006/relationships/slideLayout" Target="../slideLayouts/slideLayout274.xml"/><Relationship Id="rId46" Type="http://schemas.openxmlformats.org/officeDocument/2006/relationships/slideLayout" Target="../slideLayouts/slideLayout282.xml"/><Relationship Id="rId59" Type="http://schemas.openxmlformats.org/officeDocument/2006/relationships/slideLayout" Target="../slideLayouts/slideLayout295.xml"/><Relationship Id="rId67" Type="http://schemas.openxmlformats.org/officeDocument/2006/relationships/slideLayout" Target="../slideLayouts/slideLayout303.xml"/><Relationship Id="rId20" Type="http://schemas.openxmlformats.org/officeDocument/2006/relationships/slideLayout" Target="../slideLayouts/slideLayout256.xml"/><Relationship Id="rId41" Type="http://schemas.openxmlformats.org/officeDocument/2006/relationships/slideLayout" Target="../slideLayouts/slideLayout277.xml"/><Relationship Id="rId54" Type="http://schemas.openxmlformats.org/officeDocument/2006/relationships/slideLayout" Target="../slideLayouts/slideLayout290.xml"/><Relationship Id="rId62" Type="http://schemas.openxmlformats.org/officeDocument/2006/relationships/slideLayout" Target="../slideLayouts/slideLayout298.xml"/><Relationship Id="rId70" Type="http://schemas.openxmlformats.org/officeDocument/2006/relationships/theme" Target="../theme/theme4.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5" Type="http://schemas.openxmlformats.org/officeDocument/2006/relationships/slideLayout" Target="../slideLayouts/slideLayout251.xml"/><Relationship Id="rId23" Type="http://schemas.openxmlformats.org/officeDocument/2006/relationships/slideLayout" Target="../slideLayouts/slideLayout259.xml"/><Relationship Id="rId28" Type="http://schemas.openxmlformats.org/officeDocument/2006/relationships/slideLayout" Target="../slideLayouts/slideLayout264.xml"/><Relationship Id="rId36" Type="http://schemas.openxmlformats.org/officeDocument/2006/relationships/slideLayout" Target="../slideLayouts/slideLayout272.xml"/><Relationship Id="rId49" Type="http://schemas.openxmlformats.org/officeDocument/2006/relationships/slideLayout" Target="../slideLayouts/slideLayout285.xml"/><Relationship Id="rId57" Type="http://schemas.openxmlformats.org/officeDocument/2006/relationships/slideLayout" Target="../slideLayouts/slideLayout293.xml"/><Relationship Id="rId10" Type="http://schemas.openxmlformats.org/officeDocument/2006/relationships/slideLayout" Target="../slideLayouts/slideLayout246.xml"/><Relationship Id="rId31" Type="http://schemas.openxmlformats.org/officeDocument/2006/relationships/slideLayout" Target="../slideLayouts/slideLayout267.xml"/><Relationship Id="rId44" Type="http://schemas.openxmlformats.org/officeDocument/2006/relationships/slideLayout" Target="../slideLayouts/slideLayout280.xml"/><Relationship Id="rId52" Type="http://schemas.openxmlformats.org/officeDocument/2006/relationships/slideLayout" Target="../slideLayouts/slideLayout288.xml"/><Relationship Id="rId60" Type="http://schemas.openxmlformats.org/officeDocument/2006/relationships/slideLayout" Target="../slideLayouts/slideLayout296.xml"/><Relationship Id="rId65" Type="http://schemas.openxmlformats.org/officeDocument/2006/relationships/slideLayout" Target="../slideLayouts/slideLayout301.xml"/><Relationship Id="rId73" Type="http://schemas.openxmlformats.org/officeDocument/2006/relationships/hyperlink" Target="https://twitter.com/" TargetMode="Externa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3" Type="http://schemas.openxmlformats.org/officeDocument/2006/relationships/slideLayout" Target="../slideLayouts/slideLayout249.xml"/><Relationship Id="rId18" Type="http://schemas.openxmlformats.org/officeDocument/2006/relationships/slideLayout" Target="../slideLayouts/slideLayout254.xml"/><Relationship Id="rId39" Type="http://schemas.openxmlformats.org/officeDocument/2006/relationships/slideLayout" Target="../slideLayouts/slideLayout275.xml"/><Relationship Id="rId34" Type="http://schemas.openxmlformats.org/officeDocument/2006/relationships/slideLayout" Target="../slideLayouts/slideLayout270.xml"/><Relationship Id="rId50" Type="http://schemas.openxmlformats.org/officeDocument/2006/relationships/slideLayout" Target="../slideLayouts/slideLayout286.xml"/><Relationship Id="rId55" Type="http://schemas.openxmlformats.org/officeDocument/2006/relationships/slideLayout" Target="../slideLayouts/slideLayout291.xml"/><Relationship Id="rId7" Type="http://schemas.openxmlformats.org/officeDocument/2006/relationships/slideLayout" Target="../slideLayouts/slideLayout243.xml"/><Relationship Id="rId71" Type="http://schemas.openxmlformats.org/officeDocument/2006/relationships/hyperlink" Target="https://www.facebook.com" TargetMode="Externa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318.xml"/><Relationship Id="rId18" Type="http://schemas.openxmlformats.org/officeDocument/2006/relationships/slideLayout" Target="../slideLayouts/slideLayout323.xml"/><Relationship Id="rId26" Type="http://schemas.openxmlformats.org/officeDocument/2006/relationships/slideLayout" Target="../slideLayouts/slideLayout331.xml"/><Relationship Id="rId39" Type="http://schemas.openxmlformats.org/officeDocument/2006/relationships/slideLayout" Target="../slideLayouts/slideLayout344.xml"/><Relationship Id="rId21" Type="http://schemas.openxmlformats.org/officeDocument/2006/relationships/slideLayout" Target="../slideLayouts/slideLayout326.xml"/><Relationship Id="rId34" Type="http://schemas.openxmlformats.org/officeDocument/2006/relationships/slideLayout" Target="../slideLayouts/slideLayout339.xml"/><Relationship Id="rId42" Type="http://schemas.openxmlformats.org/officeDocument/2006/relationships/slideLayout" Target="../slideLayouts/slideLayout347.xml"/><Relationship Id="rId47" Type="http://schemas.openxmlformats.org/officeDocument/2006/relationships/slideLayout" Target="../slideLayouts/slideLayout352.xml"/><Relationship Id="rId50" Type="http://schemas.openxmlformats.org/officeDocument/2006/relationships/slideLayout" Target="../slideLayouts/slideLayout355.xml"/><Relationship Id="rId55" Type="http://schemas.openxmlformats.org/officeDocument/2006/relationships/slideLayout" Target="../slideLayouts/slideLayout360.xml"/><Relationship Id="rId7" Type="http://schemas.openxmlformats.org/officeDocument/2006/relationships/slideLayout" Target="../slideLayouts/slideLayout312.xml"/><Relationship Id="rId2" Type="http://schemas.openxmlformats.org/officeDocument/2006/relationships/slideLayout" Target="../slideLayouts/slideLayout307.xml"/><Relationship Id="rId16" Type="http://schemas.openxmlformats.org/officeDocument/2006/relationships/slideLayout" Target="../slideLayouts/slideLayout321.xml"/><Relationship Id="rId29" Type="http://schemas.openxmlformats.org/officeDocument/2006/relationships/slideLayout" Target="../slideLayouts/slideLayout334.xml"/><Relationship Id="rId11" Type="http://schemas.openxmlformats.org/officeDocument/2006/relationships/slideLayout" Target="../slideLayouts/slideLayout316.xml"/><Relationship Id="rId24" Type="http://schemas.openxmlformats.org/officeDocument/2006/relationships/slideLayout" Target="../slideLayouts/slideLayout329.xml"/><Relationship Id="rId32" Type="http://schemas.openxmlformats.org/officeDocument/2006/relationships/slideLayout" Target="../slideLayouts/slideLayout337.xml"/><Relationship Id="rId37" Type="http://schemas.openxmlformats.org/officeDocument/2006/relationships/slideLayout" Target="../slideLayouts/slideLayout342.xml"/><Relationship Id="rId40" Type="http://schemas.openxmlformats.org/officeDocument/2006/relationships/slideLayout" Target="../slideLayouts/slideLayout345.xml"/><Relationship Id="rId45" Type="http://schemas.openxmlformats.org/officeDocument/2006/relationships/slideLayout" Target="../slideLayouts/slideLayout350.xml"/><Relationship Id="rId53" Type="http://schemas.openxmlformats.org/officeDocument/2006/relationships/slideLayout" Target="../slideLayouts/slideLayout358.xml"/><Relationship Id="rId58" Type="http://schemas.openxmlformats.org/officeDocument/2006/relationships/slideLayout" Target="../slideLayouts/slideLayout363.xml"/><Relationship Id="rId5" Type="http://schemas.openxmlformats.org/officeDocument/2006/relationships/slideLayout" Target="../slideLayouts/slideLayout310.xml"/><Relationship Id="rId61" Type="http://schemas.openxmlformats.org/officeDocument/2006/relationships/hyperlink" Target="https://www.linkedin.com/" TargetMode="External"/><Relationship Id="rId19" Type="http://schemas.openxmlformats.org/officeDocument/2006/relationships/slideLayout" Target="../slideLayouts/slideLayout324.xml"/><Relationship Id="rId14" Type="http://schemas.openxmlformats.org/officeDocument/2006/relationships/slideLayout" Target="../slideLayouts/slideLayout319.xml"/><Relationship Id="rId22" Type="http://schemas.openxmlformats.org/officeDocument/2006/relationships/slideLayout" Target="../slideLayouts/slideLayout327.xml"/><Relationship Id="rId27" Type="http://schemas.openxmlformats.org/officeDocument/2006/relationships/slideLayout" Target="../slideLayouts/slideLayout332.xml"/><Relationship Id="rId30" Type="http://schemas.openxmlformats.org/officeDocument/2006/relationships/slideLayout" Target="../slideLayouts/slideLayout335.xml"/><Relationship Id="rId35" Type="http://schemas.openxmlformats.org/officeDocument/2006/relationships/slideLayout" Target="../slideLayouts/slideLayout340.xml"/><Relationship Id="rId43" Type="http://schemas.openxmlformats.org/officeDocument/2006/relationships/slideLayout" Target="../slideLayouts/slideLayout348.xml"/><Relationship Id="rId48" Type="http://schemas.openxmlformats.org/officeDocument/2006/relationships/slideLayout" Target="../slideLayouts/slideLayout353.xml"/><Relationship Id="rId56" Type="http://schemas.openxmlformats.org/officeDocument/2006/relationships/slideLayout" Target="../slideLayouts/slideLayout361.xml"/><Relationship Id="rId8" Type="http://schemas.openxmlformats.org/officeDocument/2006/relationships/slideLayout" Target="../slideLayouts/slideLayout313.xml"/><Relationship Id="rId51" Type="http://schemas.openxmlformats.org/officeDocument/2006/relationships/slideLayout" Target="../slideLayouts/slideLayout356.xml"/><Relationship Id="rId3" Type="http://schemas.openxmlformats.org/officeDocument/2006/relationships/slideLayout" Target="../slideLayouts/slideLayout308.xml"/><Relationship Id="rId12" Type="http://schemas.openxmlformats.org/officeDocument/2006/relationships/slideLayout" Target="../slideLayouts/slideLayout317.xml"/><Relationship Id="rId17" Type="http://schemas.openxmlformats.org/officeDocument/2006/relationships/slideLayout" Target="../slideLayouts/slideLayout322.xml"/><Relationship Id="rId25" Type="http://schemas.openxmlformats.org/officeDocument/2006/relationships/slideLayout" Target="../slideLayouts/slideLayout330.xml"/><Relationship Id="rId33" Type="http://schemas.openxmlformats.org/officeDocument/2006/relationships/slideLayout" Target="../slideLayouts/slideLayout338.xml"/><Relationship Id="rId38" Type="http://schemas.openxmlformats.org/officeDocument/2006/relationships/slideLayout" Target="../slideLayouts/slideLayout343.xml"/><Relationship Id="rId46" Type="http://schemas.openxmlformats.org/officeDocument/2006/relationships/slideLayout" Target="../slideLayouts/slideLayout351.xml"/><Relationship Id="rId59" Type="http://schemas.openxmlformats.org/officeDocument/2006/relationships/theme" Target="../theme/theme5.xml"/><Relationship Id="rId20" Type="http://schemas.openxmlformats.org/officeDocument/2006/relationships/slideLayout" Target="../slideLayouts/slideLayout325.xml"/><Relationship Id="rId41" Type="http://schemas.openxmlformats.org/officeDocument/2006/relationships/slideLayout" Target="../slideLayouts/slideLayout346.xml"/><Relationship Id="rId54" Type="http://schemas.openxmlformats.org/officeDocument/2006/relationships/slideLayout" Target="../slideLayouts/slideLayout359.xml"/><Relationship Id="rId62" Type="http://schemas.openxmlformats.org/officeDocument/2006/relationships/hyperlink" Target="https://twitter.com/" TargetMode="Externa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5" Type="http://schemas.openxmlformats.org/officeDocument/2006/relationships/slideLayout" Target="../slideLayouts/slideLayout320.xml"/><Relationship Id="rId23" Type="http://schemas.openxmlformats.org/officeDocument/2006/relationships/slideLayout" Target="../slideLayouts/slideLayout328.xml"/><Relationship Id="rId28" Type="http://schemas.openxmlformats.org/officeDocument/2006/relationships/slideLayout" Target="../slideLayouts/slideLayout333.xml"/><Relationship Id="rId36" Type="http://schemas.openxmlformats.org/officeDocument/2006/relationships/slideLayout" Target="../slideLayouts/slideLayout341.xml"/><Relationship Id="rId49" Type="http://schemas.openxmlformats.org/officeDocument/2006/relationships/slideLayout" Target="../slideLayouts/slideLayout354.xml"/><Relationship Id="rId57" Type="http://schemas.openxmlformats.org/officeDocument/2006/relationships/slideLayout" Target="../slideLayouts/slideLayout362.xml"/><Relationship Id="rId10" Type="http://schemas.openxmlformats.org/officeDocument/2006/relationships/slideLayout" Target="../slideLayouts/slideLayout315.xml"/><Relationship Id="rId31" Type="http://schemas.openxmlformats.org/officeDocument/2006/relationships/slideLayout" Target="../slideLayouts/slideLayout336.xml"/><Relationship Id="rId44" Type="http://schemas.openxmlformats.org/officeDocument/2006/relationships/slideLayout" Target="../slideLayouts/slideLayout349.xml"/><Relationship Id="rId52" Type="http://schemas.openxmlformats.org/officeDocument/2006/relationships/slideLayout" Target="../slideLayouts/slideLayout357.xml"/><Relationship Id="rId60" Type="http://schemas.openxmlformats.org/officeDocument/2006/relationships/hyperlink" Target="https://www.facebook.com" TargetMode="Externa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389.xml"/><Relationship Id="rId21" Type="http://schemas.openxmlformats.org/officeDocument/2006/relationships/slideLayout" Target="../slideLayouts/slideLayout384.xml"/><Relationship Id="rId42" Type="http://schemas.openxmlformats.org/officeDocument/2006/relationships/slideLayout" Target="../slideLayouts/slideLayout405.xml"/><Relationship Id="rId47" Type="http://schemas.openxmlformats.org/officeDocument/2006/relationships/slideLayout" Target="../slideLayouts/slideLayout410.xml"/><Relationship Id="rId63" Type="http://schemas.openxmlformats.org/officeDocument/2006/relationships/slideLayout" Target="../slideLayouts/slideLayout426.xml"/><Relationship Id="rId68" Type="http://schemas.openxmlformats.org/officeDocument/2006/relationships/slideLayout" Target="../slideLayouts/slideLayout431.xml"/><Relationship Id="rId84" Type="http://schemas.openxmlformats.org/officeDocument/2006/relationships/slideLayout" Target="../slideLayouts/slideLayout447.xml"/><Relationship Id="rId89" Type="http://schemas.openxmlformats.org/officeDocument/2006/relationships/slideLayout" Target="../slideLayouts/slideLayout452.xml"/><Relationship Id="rId112" Type="http://schemas.openxmlformats.org/officeDocument/2006/relationships/hyperlink" Target="https://www.linkedin.com/" TargetMode="External"/><Relationship Id="rId16" Type="http://schemas.openxmlformats.org/officeDocument/2006/relationships/slideLayout" Target="../slideLayouts/slideLayout379.xml"/><Relationship Id="rId107" Type="http://schemas.openxmlformats.org/officeDocument/2006/relationships/slideLayout" Target="../slideLayouts/slideLayout470.xml"/><Relationship Id="rId11" Type="http://schemas.openxmlformats.org/officeDocument/2006/relationships/slideLayout" Target="../slideLayouts/slideLayout374.xml"/><Relationship Id="rId32" Type="http://schemas.openxmlformats.org/officeDocument/2006/relationships/slideLayout" Target="../slideLayouts/slideLayout395.xml"/><Relationship Id="rId37" Type="http://schemas.openxmlformats.org/officeDocument/2006/relationships/slideLayout" Target="../slideLayouts/slideLayout400.xml"/><Relationship Id="rId53" Type="http://schemas.openxmlformats.org/officeDocument/2006/relationships/slideLayout" Target="../slideLayouts/slideLayout416.xml"/><Relationship Id="rId58" Type="http://schemas.openxmlformats.org/officeDocument/2006/relationships/slideLayout" Target="../slideLayouts/slideLayout421.xml"/><Relationship Id="rId74" Type="http://schemas.openxmlformats.org/officeDocument/2006/relationships/slideLayout" Target="../slideLayouts/slideLayout437.xml"/><Relationship Id="rId79" Type="http://schemas.openxmlformats.org/officeDocument/2006/relationships/slideLayout" Target="../slideLayouts/slideLayout442.xml"/><Relationship Id="rId102" Type="http://schemas.openxmlformats.org/officeDocument/2006/relationships/slideLayout" Target="../slideLayouts/slideLayout465.xml"/><Relationship Id="rId5" Type="http://schemas.openxmlformats.org/officeDocument/2006/relationships/slideLayout" Target="../slideLayouts/slideLayout368.xml"/><Relationship Id="rId90" Type="http://schemas.openxmlformats.org/officeDocument/2006/relationships/slideLayout" Target="../slideLayouts/slideLayout453.xml"/><Relationship Id="rId95" Type="http://schemas.openxmlformats.org/officeDocument/2006/relationships/slideLayout" Target="../slideLayouts/slideLayout458.xml"/><Relationship Id="rId22" Type="http://schemas.openxmlformats.org/officeDocument/2006/relationships/slideLayout" Target="../slideLayouts/slideLayout385.xml"/><Relationship Id="rId27" Type="http://schemas.openxmlformats.org/officeDocument/2006/relationships/slideLayout" Target="../slideLayouts/slideLayout390.xml"/><Relationship Id="rId43" Type="http://schemas.openxmlformats.org/officeDocument/2006/relationships/slideLayout" Target="../slideLayouts/slideLayout406.xml"/><Relationship Id="rId48" Type="http://schemas.openxmlformats.org/officeDocument/2006/relationships/slideLayout" Target="../slideLayouts/slideLayout411.xml"/><Relationship Id="rId64" Type="http://schemas.openxmlformats.org/officeDocument/2006/relationships/slideLayout" Target="../slideLayouts/slideLayout427.xml"/><Relationship Id="rId69" Type="http://schemas.openxmlformats.org/officeDocument/2006/relationships/slideLayout" Target="../slideLayouts/slideLayout432.xml"/><Relationship Id="rId113" Type="http://schemas.openxmlformats.org/officeDocument/2006/relationships/hyperlink" Target="https://twitter.com/" TargetMode="External"/><Relationship Id="rId80" Type="http://schemas.openxmlformats.org/officeDocument/2006/relationships/slideLayout" Target="../slideLayouts/slideLayout443.xml"/><Relationship Id="rId85" Type="http://schemas.openxmlformats.org/officeDocument/2006/relationships/slideLayout" Target="../slideLayouts/slideLayout448.xml"/><Relationship Id="rId12" Type="http://schemas.openxmlformats.org/officeDocument/2006/relationships/slideLayout" Target="../slideLayouts/slideLayout375.xml"/><Relationship Id="rId17" Type="http://schemas.openxmlformats.org/officeDocument/2006/relationships/slideLayout" Target="../slideLayouts/slideLayout380.xml"/><Relationship Id="rId33" Type="http://schemas.openxmlformats.org/officeDocument/2006/relationships/slideLayout" Target="../slideLayouts/slideLayout396.xml"/><Relationship Id="rId38" Type="http://schemas.openxmlformats.org/officeDocument/2006/relationships/slideLayout" Target="../slideLayouts/slideLayout401.xml"/><Relationship Id="rId59" Type="http://schemas.openxmlformats.org/officeDocument/2006/relationships/slideLayout" Target="../slideLayouts/slideLayout422.xml"/><Relationship Id="rId103" Type="http://schemas.openxmlformats.org/officeDocument/2006/relationships/slideLayout" Target="../slideLayouts/slideLayout466.xml"/><Relationship Id="rId108" Type="http://schemas.openxmlformats.org/officeDocument/2006/relationships/slideLayout" Target="../slideLayouts/slideLayout471.xml"/><Relationship Id="rId54" Type="http://schemas.openxmlformats.org/officeDocument/2006/relationships/slideLayout" Target="../slideLayouts/slideLayout417.xml"/><Relationship Id="rId70" Type="http://schemas.openxmlformats.org/officeDocument/2006/relationships/slideLayout" Target="../slideLayouts/slideLayout433.xml"/><Relationship Id="rId75" Type="http://schemas.openxmlformats.org/officeDocument/2006/relationships/slideLayout" Target="../slideLayouts/slideLayout438.xml"/><Relationship Id="rId91" Type="http://schemas.openxmlformats.org/officeDocument/2006/relationships/slideLayout" Target="../slideLayouts/slideLayout454.xml"/><Relationship Id="rId96" Type="http://schemas.openxmlformats.org/officeDocument/2006/relationships/slideLayout" Target="../slideLayouts/slideLayout459.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5" Type="http://schemas.openxmlformats.org/officeDocument/2006/relationships/slideLayout" Target="../slideLayouts/slideLayout378.xml"/><Relationship Id="rId23" Type="http://schemas.openxmlformats.org/officeDocument/2006/relationships/slideLayout" Target="../slideLayouts/slideLayout386.xml"/><Relationship Id="rId28" Type="http://schemas.openxmlformats.org/officeDocument/2006/relationships/slideLayout" Target="../slideLayouts/slideLayout391.xml"/><Relationship Id="rId36" Type="http://schemas.openxmlformats.org/officeDocument/2006/relationships/slideLayout" Target="../slideLayouts/slideLayout399.xml"/><Relationship Id="rId49" Type="http://schemas.openxmlformats.org/officeDocument/2006/relationships/slideLayout" Target="../slideLayouts/slideLayout412.xml"/><Relationship Id="rId57" Type="http://schemas.openxmlformats.org/officeDocument/2006/relationships/slideLayout" Target="../slideLayouts/slideLayout420.xml"/><Relationship Id="rId106" Type="http://schemas.openxmlformats.org/officeDocument/2006/relationships/slideLayout" Target="../slideLayouts/slideLayout469.xml"/><Relationship Id="rId10" Type="http://schemas.openxmlformats.org/officeDocument/2006/relationships/slideLayout" Target="../slideLayouts/slideLayout373.xml"/><Relationship Id="rId31" Type="http://schemas.openxmlformats.org/officeDocument/2006/relationships/slideLayout" Target="../slideLayouts/slideLayout394.xml"/><Relationship Id="rId44" Type="http://schemas.openxmlformats.org/officeDocument/2006/relationships/slideLayout" Target="../slideLayouts/slideLayout407.xml"/><Relationship Id="rId52" Type="http://schemas.openxmlformats.org/officeDocument/2006/relationships/slideLayout" Target="../slideLayouts/slideLayout415.xml"/><Relationship Id="rId60" Type="http://schemas.openxmlformats.org/officeDocument/2006/relationships/slideLayout" Target="../slideLayouts/slideLayout423.xml"/><Relationship Id="rId65" Type="http://schemas.openxmlformats.org/officeDocument/2006/relationships/slideLayout" Target="../slideLayouts/slideLayout428.xml"/><Relationship Id="rId73" Type="http://schemas.openxmlformats.org/officeDocument/2006/relationships/slideLayout" Target="../slideLayouts/slideLayout436.xml"/><Relationship Id="rId78" Type="http://schemas.openxmlformats.org/officeDocument/2006/relationships/slideLayout" Target="../slideLayouts/slideLayout441.xml"/><Relationship Id="rId81" Type="http://schemas.openxmlformats.org/officeDocument/2006/relationships/slideLayout" Target="../slideLayouts/slideLayout444.xml"/><Relationship Id="rId86" Type="http://schemas.openxmlformats.org/officeDocument/2006/relationships/slideLayout" Target="../slideLayouts/slideLayout449.xml"/><Relationship Id="rId94" Type="http://schemas.openxmlformats.org/officeDocument/2006/relationships/slideLayout" Target="../slideLayouts/slideLayout457.xml"/><Relationship Id="rId99" Type="http://schemas.openxmlformats.org/officeDocument/2006/relationships/slideLayout" Target="../slideLayouts/slideLayout462.xml"/><Relationship Id="rId101" Type="http://schemas.openxmlformats.org/officeDocument/2006/relationships/slideLayout" Target="../slideLayouts/slideLayout464.xml"/><Relationship Id="rId4" Type="http://schemas.openxmlformats.org/officeDocument/2006/relationships/slideLayout" Target="../slideLayouts/slideLayout367.xml"/><Relationship Id="rId9" Type="http://schemas.openxmlformats.org/officeDocument/2006/relationships/slideLayout" Target="../slideLayouts/slideLayout372.xml"/><Relationship Id="rId13" Type="http://schemas.openxmlformats.org/officeDocument/2006/relationships/slideLayout" Target="../slideLayouts/slideLayout376.xml"/><Relationship Id="rId18" Type="http://schemas.openxmlformats.org/officeDocument/2006/relationships/slideLayout" Target="../slideLayouts/slideLayout381.xml"/><Relationship Id="rId39" Type="http://schemas.openxmlformats.org/officeDocument/2006/relationships/slideLayout" Target="../slideLayouts/slideLayout402.xml"/><Relationship Id="rId109" Type="http://schemas.openxmlformats.org/officeDocument/2006/relationships/slideLayout" Target="../slideLayouts/slideLayout472.xml"/><Relationship Id="rId34" Type="http://schemas.openxmlformats.org/officeDocument/2006/relationships/slideLayout" Target="../slideLayouts/slideLayout397.xml"/><Relationship Id="rId50" Type="http://schemas.openxmlformats.org/officeDocument/2006/relationships/slideLayout" Target="../slideLayouts/slideLayout413.xml"/><Relationship Id="rId55" Type="http://schemas.openxmlformats.org/officeDocument/2006/relationships/slideLayout" Target="../slideLayouts/slideLayout418.xml"/><Relationship Id="rId76" Type="http://schemas.openxmlformats.org/officeDocument/2006/relationships/slideLayout" Target="../slideLayouts/slideLayout439.xml"/><Relationship Id="rId97" Type="http://schemas.openxmlformats.org/officeDocument/2006/relationships/slideLayout" Target="../slideLayouts/slideLayout460.xml"/><Relationship Id="rId104" Type="http://schemas.openxmlformats.org/officeDocument/2006/relationships/slideLayout" Target="../slideLayouts/slideLayout467.xml"/><Relationship Id="rId7" Type="http://schemas.openxmlformats.org/officeDocument/2006/relationships/slideLayout" Target="../slideLayouts/slideLayout370.xml"/><Relationship Id="rId71" Type="http://schemas.openxmlformats.org/officeDocument/2006/relationships/slideLayout" Target="../slideLayouts/slideLayout434.xml"/><Relationship Id="rId92" Type="http://schemas.openxmlformats.org/officeDocument/2006/relationships/slideLayout" Target="../slideLayouts/slideLayout455.xml"/><Relationship Id="rId2" Type="http://schemas.openxmlformats.org/officeDocument/2006/relationships/slideLayout" Target="../slideLayouts/slideLayout365.xml"/><Relationship Id="rId29" Type="http://schemas.openxmlformats.org/officeDocument/2006/relationships/slideLayout" Target="../slideLayouts/slideLayout392.xml"/><Relationship Id="rId24" Type="http://schemas.openxmlformats.org/officeDocument/2006/relationships/slideLayout" Target="../slideLayouts/slideLayout387.xml"/><Relationship Id="rId40" Type="http://schemas.openxmlformats.org/officeDocument/2006/relationships/slideLayout" Target="../slideLayouts/slideLayout403.xml"/><Relationship Id="rId45" Type="http://schemas.openxmlformats.org/officeDocument/2006/relationships/slideLayout" Target="../slideLayouts/slideLayout408.xml"/><Relationship Id="rId66" Type="http://schemas.openxmlformats.org/officeDocument/2006/relationships/slideLayout" Target="../slideLayouts/slideLayout429.xml"/><Relationship Id="rId87" Type="http://schemas.openxmlformats.org/officeDocument/2006/relationships/slideLayout" Target="../slideLayouts/slideLayout450.xml"/><Relationship Id="rId110" Type="http://schemas.openxmlformats.org/officeDocument/2006/relationships/theme" Target="../theme/theme6.xml"/><Relationship Id="rId61" Type="http://schemas.openxmlformats.org/officeDocument/2006/relationships/slideLayout" Target="../slideLayouts/slideLayout424.xml"/><Relationship Id="rId82" Type="http://schemas.openxmlformats.org/officeDocument/2006/relationships/slideLayout" Target="../slideLayouts/slideLayout445.xml"/><Relationship Id="rId19" Type="http://schemas.openxmlformats.org/officeDocument/2006/relationships/slideLayout" Target="../slideLayouts/slideLayout382.xml"/><Relationship Id="rId14" Type="http://schemas.openxmlformats.org/officeDocument/2006/relationships/slideLayout" Target="../slideLayouts/slideLayout377.xml"/><Relationship Id="rId30" Type="http://schemas.openxmlformats.org/officeDocument/2006/relationships/slideLayout" Target="../slideLayouts/slideLayout393.xml"/><Relationship Id="rId35" Type="http://schemas.openxmlformats.org/officeDocument/2006/relationships/slideLayout" Target="../slideLayouts/slideLayout398.xml"/><Relationship Id="rId56" Type="http://schemas.openxmlformats.org/officeDocument/2006/relationships/slideLayout" Target="../slideLayouts/slideLayout419.xml"/><Relationship Id="rId77" Type="http://schemas.openxmlformats.org/officeDocument/2006/relationships/slideLayout" Target="../slideLayouts/slideLayout440.xml"/><Relationship Id="rId100" Type="http://schemas.openxmlformats.org/officeDocument/2006/relationships/slideLayout" Target="../slideLayouts/slideLayout463.xml"/><Relationship Id="rId105" Type="http://schemas.openxmlformats.org/officeDocument/2006/relationships/slideLayout" Target="../slideLayouts/slideLayout468.xml"/><Relationship Id="rId8" Type="http://schemas.openxmlformats.org/officeDocument/2006/relationships/slideLayout" Target="../slideLayouts/slideLayout371.xml"/><Relationship Id="rId51" Type="http://schemas.openxmlformats.org/officeDocument/2006/relationships/slideLayout" Target="../slideLayouts/slideLayout414.xml"/><Relationship Id="rId72" Type="http://schemas.openxmlformats.org/officeDocument/2006/relationships/slideLayout" Target="../slideLayouts/slideLayout435.xml"/><Relationship Id="rId93" Type="http://schemas.openxmlformats.org/officeDocument/2006/relationships/slideLayout" Target="../slideLayouts/slideLayout456.xml"/><Relationship Id="rId98" Type="http://schemas.openxmlformats.org/officeDocument/2006/relationships/slideLayout" Target="../slideLayouts/slideLayout461.xml"/><Relationship Id="rId3" Type="http://schemas.openxmlformats.org/officeDocument/2006/relationships/slideLayout" Target="../slideLayouts/slideLayout366.xml"/><Relationship Id="rId25" Type="http://schemas.openxmlformats.org/officeDocument/2006/relationships/slideLayout" Target="../slideLayouts/slideLayout388.xml"/><Relationship Id="rId46" Type="http://schemas.openxmlformats.org/officeDocument/2006/relationships/slideLayout" Target="../slideLayouts/slideLayout409.xml"/><Relationship Id="rId67" Type="http://schemas.openxmlformats.org/officeDocument/2006/relationships/slideLayout" Target="../slideLayouts/slideLayout430.xml"/><Relationship Id="rId20" Type="http://schemas.openxmlformats.org/officeDocument/2006/relationships/slideLayout" Target="../slideLayouts/slideLayout383.xml"/><Relationship Id="rId41" Type="http://schemas.openxmlformats.org/officeDocument/2006/relationships/slideLayout" Target="../slideLayouts/slideLayout404.xml"/><Relationship Id="rId62" Type="http://schemas.openxmlformats.org/officeDocument/2006/relationships/slideLayout" Target="../slideLayouts/slideLayout425.xml"/><Relationship Id="rId83" Type="http://schemas.openxmlformats.org/officeDocument/2006/relationships/slideLayout" Target="../slideLayouts/slideLayout446.xml"/><Relationship Id="rId88" Type="http://schemas.openxmlformats.org/officeDocument/2006/relationships/slideLayout" Target="../slideLayouts/slideLayout451.xml"/><Relationship Id="rId111" Type="http://schemas.openxmlformats.org/officeDocument/2006/relationships/hyperlink" Target="https://www.facebook.com" TargetMode="Externa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498.xml"/><Relationship Id="rId21" Type="http://schemas.openxmlformats.org/officeDocument/2006/relationships/slideLayout" Target="../slideLayouts/slideLayout493.xml"/><Relationship Id="rId42" Type="http://schemas.openxmlformats.org/officeDocument/2006/relationships/slideLayout" Target="../slideLayouts/slideLayout514.xml"/><Relationship Id="rId47" Type="http://schemas.openxmlformats.org/officeDocument/2006/relationships/slideLayout" Target="../slideLayouts/slideLayout519.xml"/><Relationship Id="rId63" Type="http://schemas.openxmlformats.org/officeDocument/2006/relationships/slideLayout" Target="../slideLayouts/slideLayout535.xml"/><Relationship Id="rId68" Type="http://schemas.openxmlformats.org/officeDocument/2006/relationships/slideLayout" Target="../slideLayouts/slideLayout540.xml"/><Relationship Id="rId2" Type="http://schemas.openxmlformats.org/officeDocument/2006/relationships/slideLayout" Target="../slideLayouts/slideLayout474.xml"/><Relationship Id="rId16" Type="http://schemas.openxmlformats.org/officeDocument/2006/relationships/slideLayout" Target="../slideLayouts/slideLayout488.xml"/><Relationship Id="rId29" Type="http://schemas.openxmlformats.org/officeDocument/2006/relationships/slideLayout" Target="../slideLayouts/slideLayout501.xml"/><Relationship Id="rId11" Type="http://schemas.openxmlformats.org/officeDocument/2006/relationships/slideLayout" Target="../slideLayouts/slideLayout483.xml"/><Relationship Id="rId24" Type="http://schemas.openxmlformats.org/officeDocument/2006/relationships/slideLayout" Target="../slideLayouts/slideLayout496.xml"/><Relationship Id="rId32" Type="http://schemas.openxmlformats.org/officeDocument/2006/relationships/slideLayout" Target="../slideLayouts/slideLayout504.xml"/><Relationship Id="rId37" Type="http://schemas.openxmlformats.org/officeDocument/2006/relationships/slideLayout" Target="../slideLayouts/slideLayout509.xml"/><Relationship Id="rId40" Type="http://schemas.openxmlformats.org/officeDocument/2006/relationships/slideLayout" Target="../slideLayouts/slideLayout512.xml"/><Relationship Id="rId45" Type="http://schemas.openxmlformats.org/officeDocument/2006/relationships/slideLayout" Target="../slideLayouts/slideLayout517.xml"/><Relationship Id="rId53" Type="http://schemas.openxmlformats.org/officeDocument/2006/relationships/slideLayout" Target="../slideLayouts/slideLayout525.xml"/><Relationship Id="rId58" Type="http://schemas.openxmlformats.org/officeDocument/2006/relationships/slideLayout" Target="../slideLayouts/slideLayout530.xml"/><Relationship Id="rId66" Type="http://schemas.openxmlformats.org/officeDocument/2006/relationships/slideLayout" Target="../slideLayouts/slideLayout538.xml"/><Relationship Id="rId5" Type="http://schemas.openxmlformats.org/officeDocument/2006/relationships/slideLayout" Target="../slideLayouts/slideLayout477.xml"/><Relationship Id="rId61" Type="http://schemas.openxmlformats.org/officeDocument/2006/relationships/slideLayout" Target="../slideLayouts/slideLayout533.xml"/><Relationship Id="rId19" Type="http://schemas.openxmlformats.org/officeDocument/2006/relationships/slideLayout" Target="../slideLayouts/slideLayout491.xml"/><Relationship Id="rId14" Type="http://schemas.openxmlformats.org/officeDocument/2006/relationships/slideLayout" Target="../slideLayouts/slideLayout486.xml"/><Relationship Id="rId22" Type="http://schemas.openxmlformats.org/officeDocument/2006/relationships/slideLayout" Target="../slideLayouts/slideLayout494.xml"/><Relationship Id="rId27" Type="http://schemas.openxmlformats.org/officeDocument/2006/relationships/slideLayout" Target="../slideLayouts/slideLayout499.xml"/><Relationship Id="rId30" Type="http://schemas.openxmlformats.org/officeDocument/2006/relationships/slideLayout" Target="../slideLayouts/slideLayout502.xml"/><Relationship Id="rId35" Type="http://schemas.openxmlformats.org/officeDocument/2006/relationships/slideLayout" Target="../slideLayouts/slideLayout507.xml"/><Relationship Id="rId43" Type="http://schemas.openxmlformats.org/officeDocument/2006/relationships/slideLayout" Target="../slideLayouts/slideLayout515.xml"/><Relationship Id="rId48" Type="http://schemas.openxmlformats.org/officeDocument/2006/relationships/slideLayout" Target="../slideLayouts/slideLayout520.xml"/><Relationship Id="rId56" Type="http://schemas.openxmlformats.org/officeDocument/2006/relationships/slideLayout" Target="../slideLayouts/slideLayout528.xml"/><Relationship Id="rId64" Type="http://schemas.openxmlformats.org/officeDocument/2006/relationships/slideLayout" Target="../slideLayouts/slideLayout536.xml"/><Relationship Id="rId69" Type="http://schemas.openxmlformats.org/officeDocument/2006/relationships/slideLayout" Target="../slideLayouts/slideLayout541.xml"/><Relationship Id="rId8" Type="http://schemas.openxmlformats.org/officeDocument/2006/relationships/slideLayout" Target="../slideLayouts/slideLayout480.xml"/><Relationship Id="rId51" Type="http://schemas.openxmlformats.org/officeDocument/2006/relationships/slideLayout" Target="../slideLayouts/slideLayout523.xml"/><Relationship Id="rId72" Type="http://schemas.openxmlformats.org/officeDocument/2006/relationships/hyperlink" Target="https://www.linkedin.com/" TargetMode="External"/><Relationship Id="rId3" Type="http://schemas.openxmlformats.org/officeDocument/2006/relationships/slideLayout" Target="../slideLayouts/slideLayout475.xml"/><Relationship Id="rId12" Type="http://schemas.openxmlformats.org/officeDocument/2006/relationships/slideLayout" Target="../slideLayouts/slideLayout484.xml"/><Relationship Id="rId17" Type="http://schemas.openxmlformats.org/officeDocument/2006/relationships/slideLayout" Target="../slideLayouts/slideLayout489.xml"/><Relationship Id="rId25" Type="http://schemas.openxmlformats.org/officeDocument/2006/relationships/slideLayout" Target="../slideLayouts/slideLayout497.xml"/><Relationship Id="rId33" Type="http://schemas.openxmlformats.org/officeDocument/2006/relationships/slideLayout" Target="../slideLayouts/slideLayout505.xml"/><Relationship Id="rId38" Type="http://schemas.openxmlformats.org/officeDocument/2006/relationships/slideLayout" Target="../slideLayouts/slideLayout510.xml"/><Relationship Id="rId46" Type="http://schemas.openxmlformats.org/officeDocument/2006/relationships/slideLayout" Target="../slideLayouts/slideLayout518.xml"/><Relationship Id="rId59" Type="http://schemas.openxmlformats.org/officeDocument/2006/relationships/slideLayout" Target="../slideLayouts/slideLayout531.xml"/><Relationship Id="rId67" Type="http://schemas.openxmlformats.org/officeDocument/2006/relationships/slideLayout" Target="../slideLayouts/slideLayout539.xml"/><Relationship Id="rId20" Type="http://schemas.openxmlformats.org/officeDocument/2006/relationships/slideLayout" Target="../slideLayouts/slideLayout492.xml"/><Relationship Id="rId41" Type="http://schemas.openxmlformats.org/officeDocument/2006/relationships/slideLayout" Target="../slideLayouts/slideLayout513.xml"/><Relationship Id="rId54" Type="http://schemas.openxmlformats.org/officeDocument/2006/relationships/slideLayout" Target="../slideLayouts/slideLayout526.xml"/><Relationship Id="rId62" Type="http://schemas.openxmlformats.org/officeDocument/2006/relationships/slideLayout" Target="../slideLayouts/slideLayout534.xml"/><Relationship Id="rId70" Type="http://schemas.openxmlformats.org/officeDocument/2006/relationships/theme" Target="../theme/theme7.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5" Type="http://schemas.openxmlformats.org/officeDocument/2006/relationships/slideLayout" Target="../slideLayouts/slideLayout487.xml"/><Relationship Id="rId23" Type="http://schemas.openxmlformats.org/officeDocument/2006/relationships/slideLayout" Target="../slideLayouts/slideLayout495.xml"/><Relationship Id="rId28" Type="http://schemas.openxmlformats.org/officeDocument/2006/relationships/slideLayout" Target="../slideLayouts/slideLayout500.xml"/><Relationship Id="rId36" Type="http://schemas.openxmlformats.org/officeDocument/2006/relationships/slideLayout" Target="../slideLayouts/slideLayout508.xml"/><Relationship Id="rId49" Type="http://schemas.openxmlformats.org/officeDocument/2006/relationships/slideLayout" Target="../slideLayouts/slideLayout521.xml"/><Relationship Id="rId57" Type="http://schemas.openxmlformats.org/officeDocument/2006/relationships/slideLayout" Target="../slideLayouts/slideLayout529.xml"/><Relationship Id="rId10" Type="http://schemas.openxmlformats.org/officeDocument/2006/relationships/slideLayout" Target="../slideLayouts/slideLayout482.xml"/><Relationship Id="rId31" Type="http://schemas.openxmlformats.org/officeDocument/2006/relationships/slideLayout" Target="../slideLayouts/slideLayout503.xml"/><Relationship Id="rId44" Type="http://schemas.openxmlformats.org/officeDocument/2006/relationships/slideLayout" Target="../slideLayouts/slideLayout516.xml"/><Relationship Id="rId52" Type="http://schemas.openxmlformats.org/officeDocument/2006/relationships/slideLayout" Target="../slideLayouts/slideLayout524.xml"/><Relationship Id="rId60" Type="http://schemas.openxmlformats.org/officeDocument/2006/relationships/slideLayout" Target="../slideLayouts/slideLayout532.xml"/><Relationship Id="rId65" Type="http://schemas.openxmlformats.org/officeDocument/2006/relationships/slideLayout" Target="../slideLayouts/slideLayout537.xml"/><Relationship Id="rId73" Type="http://schemas.openxmlformats.org/officeDocument/2006/relationships/hyperlink" Target="https://twitter.com/" TargetMode="External"/><Relationship Id="rId4" Type="http://schemas.openxmlformats.org/officeDocument/2006/relationships/slideLayout" Target="../slideLayouts/slideLayout476.xml"/><Relationship Id="rId9" Type="http://schemas.openxmlformats.org/officeDocument/2006/relationships/slideLayout" Target="../slideLayouts/slideLayout481.xml"/><Relationship Id="rId13" Type="http://schemas.openxmlformats.org/officeDocument/2006/relationships/slideLayout" Target="../slideLayouts/slideLayout485.xml"/><Relationship Id="rId18" Type="http://schemas.openxmlformats.org/officeDocument/2006/relationships/slideLayout" Target="../slideLayouts/slideLayout490.xml"/><Relationship Id="rId39" Type="http://schemas.openxmlformats.org/officeDocument/2006/relationships/slideLayout" Target="../slideLayouts/slideLayout511.xml"/><Relationship Id="rId34" Type="http://schemas.openxmlformats.org/officeDocument/2006/relationships/slideLayout" Target="../slideLayouts/slideLayout506.xml"/><Relationship Id="rId50" Type="http://schemas.openxmlformats.org/officeDocument/2006/relationships/slideLayout" Target="../slideLayouts/slideLayout522.xml"/><Relationship Id="rId55" Type="http://schemas.openxmlformats.org/officeDocument/2006/relationships/slideLayout" Target="../slideLayouts/slideLayout527.xml"/><Relationship Id="rId7" Type="http://schemas.openxmlformats.org/officeDocument/2006/relationships/slideLayout" Target="../slideLayouts/slideLayout479.xml"/><Relationship Id="rId71" Type="http://schemas.openxmlformats.org/officeDocument/2006/relationships/hyperlink" Target="https://www.facebook.com"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209985"/>
            <a:ext cx="7772400" cy="613171"/>
          </a:xfrm>
          <a:prstGeom prst="rect">
            <a:avLst/>
          </a:prstGeom>
        </p:spPr>
        <p:txBody>
          <a:bodyPr vert="horz" lIns="0" tIns="0" rIns="0" bIns="0" rtlCol="0" anchor="ctr">
            <a:normAutofit/>
          </a:bodyPr>
          <a:lstStyle/>
          <a:p>
            <a:r>
              <a:rPr lang="fr-CH" dirty="0"/>
              <a:t>Cliquez et modifiez le titre</a:t>
            </a:r>
            <a:endParaRPr lang="en-US" dirty="0"/>
          </a:p>
        </p:txBody>
      </p:sp>
      <p:sp>
        <p:nvSpPr>
          <p:cNvPr id="3" name="Text Placeholder 2"/>
          <p:cNvSpPr>
            <a:spLocks noGrp="1"/>
          </p:cNvSpPr>
          <p:nvPr>
            <p:ph type="body" idx="1"/>
          </p:nvPr>
        </p:nvSpPr>
        <p:spPr>
          <a:xfrm>
            <a:off x="685800" y="914404"/>
            <a:ext cx="7772400" cy="3470672"/>
          </a:xfrm>
          <a:prstGeom prst="rect">
            <a:avLst/>
          </a:prstGeom>
        </p:spPr>
        <p:txBody>
          <a:bodyPr vert="horz" lIns="0" tIns="0" rIns="0" bIns="0" rtlCol="0">
            <a:normAutofit/>
          </a:body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Slide Number Placeholder 5"/>
          <p:cNvSpPr txBox="1">
            <a:spLocks/>
          </p:cNvSpPr>
          <p:nvPr/>
        </p:nvSpPr>
        <p:spPr>
          <a:xfrm>
            <a:off x="2310311" y="4689053"/>
            <a:ext cx="5636102"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aseline="0" dirty="0" err="1"/>
              <a:t>www.afdt.ch</a:t>
            </a:r>
            <a:endParaRPr lang="en-US" sz="1200" dirty="0"/>
          </a:p>
        </p:txBody>
      </p:sp>
      <p:sp>
        <p:nvSpPr>
          <p:cNvPr id="7" name="Slide Number Placeholder 5"/>
          <p:cNvSpPr txBox="1">
            <a:spLocks/>
          </p:cNvSpPr>
          <p:nvPr/>
        </p:nvSpPr>
        <p:spPr>
          <a:xfrm>
            <a:off x="611222" y="4719830"/>
            <a:ext cx="104568" cy="246221"/>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smtClean="0"/>
              <a:pPr algn="ctr"/>
              <a:t>‹N°›</a:t>
            </a:fld>
            <a:endParaRPr lang="en-US" sz="1200" dirty="0"/>
          </a:p>
        </p:txBody>
      </p:sp>
      <p:sp>
        <p:nvSpPr>
          <p:cNvPr id="10" name="Oval 9"/>
          <p:cNvSpPr/>
          <p:nvPr/>
        </p:nvSpPr>
        <p:spPr>
          <a:xfrm>
            <a:off x="538556" y="4717983"/>
            <a:ext cx="249900" cy="2499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6" name="Oval 15"/>
          <p:cNvSpPr/>
          <p:nvPr/>
        </p:nvSpPr>
        <p:spPr>
          <a:xfrm>
            <a:off x="211396" y="4717983"/>
            <a:ext cx="249900" cy="2499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7" name="Rectangle 9"/>
          <p:cNvSpPr/>
          <p:nvPr/>
        </p:nvSpPr>
        <p:spPr>
          <a:xfrm rot="2700000">
            <a:off x="320050" y="480914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4" name="Oval 13"/>
          <p:cNvSpPr/>
          <p:nvPr/>
        </p:nvSpPr>
        <p:spPr>
          <a:xfrm rot="10800000">
            <a:off x="865716" y="4717983"/>
            <a:ext cx="249900" cy="2499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 name="Rectangle 9"/>
          <p:cNvSpPr/>
          <p:nvPr/>
        </p:nvSpPr>
        <p:spPr>
          <a:xfrm rot="13500000">
            <a:off x="939394" y="480914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9" name="Freeform 6"/>
          <p:cNvSpPr>
            <a:spLocks/>
          </p:cNvSpPr>
          <p:nvPr/>
        </p:nvSpPr>
        <p:spPr bwMode="auto">
          <a:xfrm>
            <a:off x="8125175" y="4792789"/>
            <a:ext cx="48101" cy="103352"/>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0" name="Freeform 7"/>
          <p:cNvSpPr>
            <a:spLocks noEditPoints="1"/>
          </p:cNvSpPr>
          <p:nvPr/>
        </p:nvSpPr>
        <p:spPr bwMode="auto">
          <a:xfrm>
            <a:off x="8423043" y="4790576"/>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1" name="Freeform 8"/>
          <p:cNvSpPr>
            <a:spLocks/>
          </p:cNvSpPr>
          <p:nvPr/>
        </p:nvSpPr>
        <p:spPr bwMode="auto">
          <a:xfrm>
            <a:off x="8745801" y="4799890"/>
            <a:ext cx="115473" cy="94321"/>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2" name="Oval 21"/>
          <p:cNvSpPr/>
          <p:nvPr/>
        </p:nvSpPr>
        <p:spPr>
          <a:xfrm>
            <a:off x="8351424" y="4717983"/>
            <a:ext cx="249900" cy="2499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23" name="Oval 22"/>
          <p:cNvSpPr/>
          <p:nvPr/>
        </p:nvSpPr>
        <p:spPr>
          <a:xfrm>
            <a:off x="8024264" y="4717983"/>
            <a:ext cx="249900" cy="2499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24" name="Oval 23"/>
          <p:cNvSpPr/>
          <p:nvPr/>
        </p:nvSpPr>
        <p:spPr>
          <a:xfrm rot="10800000">
            <a:off x="8678584" y="4717983"/>
            <a:ext cx="249900" cy="2499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18" name="Rectangle 17">
            <a:hlinkClick r:id="rId111"/>
          </p:cNvPr>
          <p:cNvSpPr/>
          <p:nvPr/>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hlinkClick r:id="rId112"/>
          </p:cNvPr>
          <p:cNvSpPr/>
          <p:nvPr/>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hlinkClick r:id="rId113"/>
          </p:cNvPr>
          <p:cNvSpPr/>
          <p:nvPr/>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Action Button: Forward or Next 26">
            <a:hlinkClick r:id="" action="ppaction://hlinkshowjump?jump=nextslide" highlightClick="1"/>
          </p:cNvPr>
          <p:cNvSpPr/>
          <p:nvPr/>
        </p:nvSpPr>
        <p:spPr>
          <a:xfrm>
            <a:off x="845309" y="469432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28" name="Action Button: Back or Previous 27">
            <a:hlinkClick r:id="" action="ppaction://hlinkshowjump?jump=previousslide" highlightClick="1"/>
          </p:cNvPr>
          <p:cNvSpPr/>
          <p:nvPr/>
        </p:nvSpPr>
        <p:spPr>
          <a:xfrm>
            <a:off x="187469" y="4688492"/>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12419110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30" r:id="rId64"/>
    <p:sldLayoutId id="2147483731" r:id="rId65"/>
    <p:sldLayoutId id="2147483732" r:id="rId66"/>
    <p:sldLayoutId id="2147483733" r:id="rId67"/>
    <p:sldLayoutId id="2147483734" r:id="rId68"/>
    <p:sldLayoutId id="2147483735" r:id="rId69"/>
    <p:sldLayoutId id="2147483736" r:id="rId70"/>
    <p:sldLayoutId id="2147483737" r:id="rId71"/>
    <p:sldLayoutId id="2147483738" r:id="rId72"/>
    <p:sldLayoutId id="2147483739" r:id="rId73"/>
    <p:sldLayoutId id="2147483740" r:id="rId74"/>
    <p:sldLayoutId id="2147483741" r:id="rId75"/>
    <p:sldLayoutId id="2147483742" r:id="rId76"/>
    <p:sldLayoutId id="2147483743" r:id="rId77"/>
    <p:sldLayoutId id="2147483744" r:id="rId78"/>
    <p:sldLayoutId id="2147483745" r:id="rId79"/>
    <p:sldLayoutId id="2147483746" r:id="rId80"/>
    <p:sldLayoutId id="2147483747" r:id="rId81"/>
    <p:sldLayoutId id="2147483748" r:id="rId82"/>
    <p:sldLayoutId id="2147483749" r:id="rId83"/>
    <p:sldLayoutId id="2147483750" r:id="rId84"/>
    <p:sldLayoutId id="2147483751" r:id="rId85"/>
    <p:sldLayoutId id="2147483752" r:id="rId86"/>
    <p:sldLayoutId id="2147483753" r:id="rId87"/>
    <p:sldLayoutId id="2147483754" r:id="rId88"/>
    <p:sldLayoutId id="2147483755" r:id="rId89"/>
    <p:sldLayoutId id="2147483756" r:id="rId90"/>
    <p:sldLayoutId id="2147483757" r:id="rId91"/>
    <p:sldLayoutId id="2147483758" r:id="rId92"/>
    <p:sldLayoutId id="2147483759" r:id="rId93"/>
    <p:sldLayoutId id="2147483760" r:id="rId94"/>
    <p:sldLayoutId id="2147483761" r:id="rId95"/>
    <p:sldLayoutId id="2147483762" r:id="rId96"/>
    <p:sldLayoutId id="2147483763" r:id="rId97"/>
    <p:sldLayoutId id="2147483764" r:id="rId98"/>
    <p:sldLayoutId id="2147483765" r:id="rId99"/>
    <p:sldLayoutId id="2147483766" r:id="rId100"/>
    <p:sldLayoutId id="2147483767" r:id="rId101"/>
    <p:sldLayoutId id="2147483768" r:id="rId102"/>
    <p:sldLayoutId id="2147483769" r:id="rId103"/>
    <p:sldLayoutId id="2147483770" r:id="rId104"/>
    <p:sldLayoutId id="2147483771" r:id="rId105"/>
    <p:sldLayoutId id="2147483772" r:id="rId106"/>
    <p:sldLayoutId id="2147483773" r:id="rId107"/>
    <p:sldLayoutId id="2147483774" r:id="rId108"/>
    <p:sldLayoutId id="2147483775" r:id="rId109"/>
  </p:sldLayoutIdLst>
  <p:txStyles>
    <p:title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209987"/>
            <a:ext cx="7772400" cy="613171"/>
          </a:xfrm>
          <a:prstGeom prst="rect">
            <a:avLst/>
          </a:prstGeom>
        </p:spPr>
        <p:txBody>
          <a:bodyPr vert="horz" lIns="0" tIns="0" rIns="0" bIns="0" rtlCol="0" anchor="ctr">
            <a:normAutofit/>
          </a:bodyPr>
          <a:lstStyle/>
          <a:p>
            <a:r>
              <a:rPr lang="fr-CH"/>
              <a:t>Cliquez et modifiez le titre</a:t>
            </a:r>
            <a:endParaRPr lang="en-US" dirty="0"/>
          </a:p>
        </p:txBody>
      </p:sp>
      <p:sp>
        <p:nvSpPr>
          <p:cNvPr id="3" name="Text Placeholder 2"/>
          <p:cNvSpPr>
            <a:spLocks noGrp="1"/>
          </p:cNvSpPr>
          <p:nvPr>
            <p:ph type="body" idx="1"/>
          </p:nvPr>
        </p:nvSpPr>
        <p:spPr>
          <a:xfrm>
            <a:off x="685800" y="914404"/>
            <a:ext cx="7772400" cy="3470672"/>
          </a:xfrm>
          <a:prstGeom prst="rect">
            <a:avLst/>
          </a:prstGeom>
        </p:spPr>
        <p:txBody>
          <a:bodyPr vert="horz" lIns="0" tIns="0" rIns="0" bIns="0" rtlCol="0">
            <a:normAutofit/>
          </a:body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a:p>
            <a:pPr lvl="4"/>
            <a:r>
              <a:rPr lang="fr-CH" dirty="0"/>
              <a:t>Cinquième niveau</a:t>
            </a:r>
            <a:endParaRPr lang="en-US" dirty="0"/>
          </a:p>
        </p:txBody>
      </p:sp>
      <p:sp>
        <p:nvSpPr>
          <p:cNvPr id="13" name="Slide Number Placeholder 5"/>
          <p:cNvSpPr txBox="1">
            <a:spLocks/>
          </p:cNvSpPr>
          <p:nvPr/>
        </p:nvSpPr>
        <p:spPr>
          <a:xfrm>
            <a:off x="1973891" y="4712137"/>
            <a:ext cx="6484309" cy="261610"/>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spc="0" baseline="0" dirty="0">
                <a:latin typeface="Gordita Light"/>
                <a:cs typeface="Gordita Light"/>
              </a:rPr>
              <a:t>W W W . A F D T . C H</a:t>
            </a:r>
            <a:endParaRPr lang="en-US" sz="900" spc="0" dirty="0">
              <a:latin typeface="Gordita Light"/>
              <a:cs typeface="Gordita Light"/>
            </a:endParaRPr>
          </a:p>
        </p:txBody>
      </p:sp>
      <p:sp>
        <p:nvSpPr>
          <p:cNvPr id="7" name="Slide Number Placeholder 5"/>
          <p:cNvSpPr txBox="1">
            <a:spLocks/>
          </p:cNvSpPr>
          <p:nvPr/>
        </p:nvSpPr>
        <p:spPr>
          <a:xfrm>
            <a:off x="611222" y="4719832"/>
            <a:ext cx="104568" cy="246221"/>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smtClean="0">
                <a:solidFill>
                  <a:schemeClr val="tx1"/>
                </a:solidFill>
              </a:rPr>
              <a:pPr algn="ctr"/>
              <a:t>‹N°›</a:t>
            </a:fld>
            <a:endParaRPr lang="en-US" sz="1200" dirty="0">
              <a:solidFill>
                <a:schemeClr val="tx1"/>
              </a:solidFill>
            </a:endParaRPr>
          </a:p>
        </p:txBody>
      </p:sp>
      <p:sp>
        <p:nvSpPr>
          <p:cNvPr id="10" name="Oval 9"/>
          <p:cNvSpPr/>
          <p:nvPr/>
        </p:nvSpPr>
        <p:spPr>
          <a:xfrm>
            <a:off x="538556" y="4717983"/>
            <a:ext cx="249900" cy="249900"/>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6" name="Oval 15"/>
          <p:cNvSpPr/>
          <p:nvPr/>
        </p:nvSpPr>
        <p:spPr>
          <a:xfrm>
            <a:off x="211396" y="4717983"/>
            <a:ext cx="249900" cy="249900"/>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7" name="Rectangle 9"/>
          <p:cNvSpPr/>
          <p:nvPr/>
        </p:nvSpPr>
        <p:spPr>
          <a:xfrm rot="2700000">
            <a:off x="320051" y="480914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4" name="Oval 13"/>
          <p:cNvSpPr/>
          <p:nvPr/>
        </p:nvSpPr>
        <p:spPr>
          <a:xfrm rot="10800000">
            <a:off x="865716" y="4717983"/>
            <a:ext cx="249900" cy="249900"/>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 name="Rectangle 9"/>
          <p:cNvSpPr/>
          <p:nvPr/>
        </p:nvSpPr>
        <p:spPr>
          <a:xfrm rot="13500000">
            <a:off x="939395" y="480914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7" name="Action Button: Forward or Next 26">
            <a:hlinkClick r:id="" action="ppaction://hlinkshowjump?jump=nextslide" highlightClick="1"/>
          </p:cNvPr>
          <p:cNvSpPr/>
          <p:nvPr/>
        </p:nvSpPr>
        <p:spPr>
          <a:xfrm>
            <a:off x="845309" y="469432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28" name="Action Button: Back or Previous 27">
            <a:hlinkClick r:id="" action="ppaction://hlinkshowjump?jump=previousslide" highlightClick="1"/>
          </p:cNvPr>
          <p:cNvSpPr/>
          <p:nvPr/>
        </p:nvSpPr>
        <p:spPr>
          <a:xfrm>
            <a:off x="187469" y="4688492"/>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30" name="Slide Number Placeholder 5"/>
          <p:cNvSpPr txBox="1">
            <a:spLocks/>
          </p:cNvSpPr>
          <p:nvPr/>
        </p:nvSpPr>
        <p:spPr>
          <a:xfrm>
            <a:off x="611222" y="4719832"/>
            <a:ext cx="104568" cy="246221"/>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smtClean="0"/>
              <a:pPr algn="ctr"/>
              <a:t>‹N°›</a:t>
            </a:fld>
            <a:endParaRPr lang="en-US" sz="1200" dirty="0"/>
          </a:p>
        </p:txBody>
      </p:sp>
      <p:sp>
        <p:nvSpPr>
          <p:cNvPr id="37" name="Action Button: Forward or Next 26">
            <a:hlinkClick r:id="" action="ppaction://hlinkshowjump?jump=nextslide" highlightClick="1"/>
          </p:cNvPr>
          <p:cNvSpPr/>
          <p:nvPr/>
        </p:nvSpPr>
        <p:spPr>
          <a:xfrm>
            <a:off x="845309" y="469432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38" name="Action Button: Back or Previous 27">
            <a:hlinkClick r:id="" action="ppaction://hlinkshowjump?jump=previousslide" highlightClick="1"/>
          </p:cNvPr>
          <p:cNvSpPr/>
          <p:nvPr/>
        </p:nvSpPr>
        <p:spPr>
          <a:xfrm>
            <a:off x="187469" y="4688492"/>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289061279"/>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 id="2147483802" r:id="rId26"/>
    <p:sldLayoutId id="2147483803" r:id="rId27"/>
    <p:sldLayoutId id="2147483804" r:id="rId28"/>
    <p:sldLayoutId id="2147483805" r:id="rId29"/>
    <p:sldLayoutId id="2147483806" r:id="rId30"/>
    <p:sldLayoutId id="2147483807" r:id="rId31"/>
    <p:sldLayoutId id="2147483808" r:id="rId32"/>
    <p:sldLayoutId id="2147483809" r:id="rId33"/>
    <p:sldLayoutId id="2147483810" r:id="rId34"/>
    <p:sldLayoutId id="2147483811" r:id="rId35"/>
    <p:sldLayoutId id="2147483812" r:id="rId36"/>
    <p:sldLayoutId id="2147483813" r:id="rId37"/>
    <p:sldLayoutId id="2147483814" r:id="rId38"/>
    <p:sldLayoutId id="2147483815" r:id="rId39"/>
    <p:sldLayoutId id="2147483816" r:id="rId40"/>
    <p:sldLayoutId id="2147483817" r:id="rId41"/>
    <p:sldLayoutId id="2147483818" r:id="rId42"/>
    <p:sldLayoutId id="2147483819" r:id="rId43"/>
    <p:sldLayoutId id="2147483820" r:id="rId44"/>
    <p:sldLayoutId id="2147483821" r:id="rId45"/>
    <p:sldLayoutId id="2147483822" r:id="rId46"/>
    <p:sldLayoutId id="2147483823" r:id="rId47"/>
    <p:sldLayoutId id="2147483824" r:id="rId48"/>
    <p:sldLayoutId id="2147483825" r:id="rId49"/>
    <p:sldLayoutId id="2147483826" r:id="rId50"/>
    <p:sldLayoutId id="2147483827" r:id="rId51"/>
    <p:sldLayoutId id="2147483828" r:id="rId52"/>
    <p:sldLayoutId id="2147483829" r:id="rId53"/>
    <p:sldLayoutId id="2147483830" r:id="rId54"/>
    <p:sldLayoutId id="2147483831" r:id="rId55"/>
    <p:sldLayoutId id="2147483832" r:id="rId56"/>
    <p:sldLayoutId id="2147483833" r:id="rId57"/>
    <p:sldLayoutId id="2147483834" r:id="rId58"/>
    <p:sldLayoutId id="2147483835" r:id="rId59"/>
    <p:sldLayoutId id="2147483836" r:id="rId60"/>
    <p:sldLayoutId id="2147483837" r:id="rId61"/>
    <p:sldLayoutId id="2147483838" r:id="rId62"/>
    <p:sldLayoutId id="2147483839" r:id="rId63"/>
    <p:sldLayoutId id="2147483840" r:id="rId64"/>
    <p:sldLayoutId id="2147483841" r:id="rId65"/>
    <p:sldLayoutId id="2147483842" r:id="rId66"/>
    <p:sldLayoutId id="2147483843" r:id="rId67"/>
    <p:sldLayoutId id="2147483844" r:id="rId68"/>
    <p:sldLayoutId id="2147483845" r:id="rId69"/>
  </p:sldLayoutIdLst>
  <p:txStyles>
    <p:title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209988"/>
            <a:ext cx="7772400" cy="613171"/>
          </a:xfrm>
          <a:prstGeom prst="rect">
            <a:avLst/>
          </a:prstGeom>
        </p:spPr>
        <p:txBody>
          <a:bodyPr vert="horz" lIns="0" tIns="0" rIns="0" bIns="0" rtlCol="0" anchor="ctr">
            <a:normAutofit/>
          </a:bodyPr>
          <a:lstStyle/>
          <a:p>
            <a:r>
              <a:rPr lang="fr-CH"/>
              <a:t>Cliquez et modifiez le titre</a:t>
            </a:r>
            <a:endParaRPr lang="en-US" dirty="0"/>
          </a:p>
        </p:txBody>
      </p:sp>
      <p:sp>
        <p:nvSpPr>
          <p:cNvPr id="3" name="Text Placeholder 2"/>
          <p:cNvSpPr>
            <a:spLocks noGrp="1"/>
          </p:cNvSpPr>
          <p:nvPr>
            <p:ph type="body" idx="1"/>
          </p:nvPr>
        </p:nvSpPr>
        <p:spPr>
          <a:xfrm>
            <a:off x="685800" y="914404"/>
            <a:ext cx="7772400" cy="3470672"/>
          </a:xfrm>
          <a:prstGeom prst="rect">
            <a:avLst/>
          </a:prstGeom>
        </p:spPr>
        <p:txBody>
          <a:bodyPr vert="horz" lIns="0" tIns="0" rIns="0" bIns="0" rtlCol="0">
            <a:normAutofit/>
          </a:body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Slide Number Placeholder 5"/>
          <p:cNvSpPr txBox="1">
            <a:spLocks/>
          </p:cNvSpPr>
          <p:nvPr/>
        </p:nvSpPr>
        <p:spPr>
          <a:xfrm>
            <a:off x="1972901" y="4689056"/>
            <a:ext cx="5973511"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Association des fabricants de décolletages et de </a:t>
            </a:r>
            <a:r>
              <a:rPr lang="en-US" sz="1200" dirty="0" err="1"/>
              <a:t>taillages</a:t>
            </a:r>
            <a:r>
              <a:rPr lang="en-US" sz="1200" dirty="0"/>
              <a:t>     </a:t>
            </a:r>
            <a:r>
              <a:rPr lang="en-US" sz="1200" dirty="0" err="1"/>
              <a:t>www.afdt.ch</a:t>
            </a:r>
            <a:endParaRPr lang="en-US" sz="1200" dirty="0"/>
          </a:p>
        </p:txBody>
      </p:sp>
      <p:sp>
        <p:nvSpPr>
          <p:cNvPr id="7" name="Slide Number Placeholder 5"/>
          <p:cNvSpPr txBox="1">
            <a:spLocks/>
          </p:cNvSpPr>
          <p:nvPr/>
        </p:nvSpPr>
        <p:spPr>
          <a:xfrm>
            <a:off x="611222" y="4719833"/>
            <a:ext cx="104568" cy="246221"/>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smtClean="0"/>
              <a:pPr algn="ctr"/>
              <a:t>‹N°›</a:t>
            </a:fld>
            <a:endParaRPr lang="en-US" sz="1200" dirty="0"/>
          </a:p>
        </p:txBody>
      </p:sp>
      <p:sp>
        <p:nvSpPr>
          <p:cNvPr id="10" name="Oval 9"/>
          <p:cNvSpPr/>
          <p:nvPr/>
        </p:nvSpPr>
        <p:spPr>
          <a:xfrm>
            <a:off x="538556" y="4717983"/>
            <a:ext cx="249900" cy="2499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6" name="Oval 15"/>
          <p:cNvSpPr/>
          <p:nvPr/>
        </p:nvSpPr>
        <p:spPr>
          <a:xfrm>
            <a:off x="211396" y="4717983"/>
            <a:ext cx="249900" cy="2499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7" name="Rectangle 9"/>
          <p:cNvSpPr/>
          <p:nvPr/>
        </p:nvSpPr>
        <p:spPr>
          <a:xfrm rot="2700000">
            <a:off x="320052" y="4809148"/>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4" name="Oval 13"/>
          <p:cNvSpPr/>
          <p:nvPr/>
        </p:nvSpPr>
        <p:spPr>
          <a:xfrm rot="10800000">
            <a:off x="865716" y="4717983"/>
            <a:ext cx="249900" cy="2499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 name="Rectangle 9"/>
          <p:cNvSpPr/>
          <p:nvPr/>
        </p:nvSpPr>
        <p:spPr>
          <a:xfrm rot="13500000">
            <a:off x="939396" y="4809148"/>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9" name="Freeform 6"/>
          <p:cNvSpPr>
            <a:spLocks/>
          </p:cNvSpPr>
          <p:nvPr/>
        </p:nvSpPr>
        <p:spPr bwMode="auto">
          <a:xfrm>
            <a:off x="8125177" y="4792792"/>
            <a:ext cx="48101" cy="103352"/>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0" name="Freeform 7"/>
          <p:cNvSpPr>
            <a:spLocks noEditPoints="1"/>
          </p:cNvSpPr>
          <p:nvPr/>
        </p:nvSpPr>
        <p:spPr bwMode="auto">
          <a:xfrm>
            <a:off x="8423043" y="4790576"/>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1" name="Freeform 8"/>
          <p:cNvSpPr>
            <a:spLocks/>
          </p:cNvSpPr>
          <p:nvPr/>
        </p:nvSpPr>
        <p:spPr bwMode="auto">
          <a:xfrm>
            <a:off x="8745801" y="4799893"/>
            <a:ext cx="115473" cy="94321"/>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2" name="Oval 21"/>
          <p:cNvSpPr/>
          <p:nvPr/>
        </p:nvSpPr>
        <p:spPr>
          <a:xfrm>
            <a:off x="8351424" y="4717983"/>
            <a:ext cx="249900" cy="2499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23" name="Oval 22"/>
          <p:cNvSpPr/>
          <p:nvPr/>
        </p:nvSpPr>
        <p:spPr>
          <a:xfrm>
            <a:off x="8024264" y="4717983"/>
            <a:ext cx="249900" cy="2499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24" name="Oval 23"/>
          <p:cNvSpPr/>
          <p:nvPr/>
        </p:nvSpPr>
        <p:spPr>
          <a:xfrm rot="10800000">
            <a:off x="8678584" y="4717983"/>
            <a:ext cx="249900" cy="2499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18" name="Rectangle 17">
            <a:hlinkClick r:id="rId60"/>
          </p:cNvPr>
          <p:cNvSpPr/>
          <p:nvPr/>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hlinkClick r:id="rId61"/>
          </p:cNvPr>
          <p:cNvSpPr/>
          <p:nvPr/>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hlinkClick r:id="rId62"/>
          </p:cNvPr>
          <p:cNvSpPr/>
          <p:nvPr/>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Action Button: Forward or Next 26">
            <a:hlinkClick r:id="" action="ppaction://hlinkshowjump?jump=nextslide" highlightClick="1"/>
          </p:cNvPr>
          <p:cNvSpPr/>
          <p:nvPr/>
        </p:nvSpPr>
        <p:spPr>
          <a:xfrm>
            <a:off x="845309" y="469432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28" name="Action Button: Back or Previous 27">
            <a:hlinkClick r:id="" action="ppaction://hlinkshowjump?jump=previousslide" highlightClick="1"/>
          </p:cNvPr>
          <p:cNvSpPr/>
          <p:nvPr/>
        </p:nvSpPr>
        <p:spPr>
          <a:xfrm>
            <a:off x="187469" y="4688492"/>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1241911007"/>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 id="2147483864" r:id="rId17"/>
    <p:sldLayoutId id="2147483865" r:id="rId18"/>
    <p:sldLayoutId id="2147483866" r:id="rId19"/>
    <p:sldLayoutId id="2147483867" r:id="rId20"/>
    <p:sldLayoutId id="2147483868" r:id="rId21"/>
    <p:sldLayoutId id="2147483869" r:id="rId22"/>
    <p:sldLayoutId id="2147483870" r:id="rId23"/>
    <p:sldLayoutId id="2147483871" r:id="rId24"/>
    <p:sldLayoutId id="2147483872" r:id="rId25"/>
    <p:sldLayoutId id="2147483873" r:id="rId26"/>
    <p:sldLayoutId id="2147483874" r:id="rId27"/>
    <p:sldLayoutId id="2147483875" r:id="rId28"/>
    <p:sldLayoutId id="2147483876" r:id="rId29"/>
    <p:sldLayoutId id="2147483877" r:id="rId30"/>
    <p:sldLayoutId id="2147483878" r:id="rId31"/>
    <p:sldLayoutId id="2147483879" r:id="rId32"/>
    <p:sldLayoutId id="2147483880" r:id="rId33"/>
    <p:sldLayoutId id="2147483881" r:id="rId34"/>
    <p:sldLayoutId id="2147483882" r:id="rId35"/>
    <p:sldLayoutId id="2147483883" r:id="rId36"/>
    <p:sldLayoutId id="2147483884" r:id="rId37"/>
    <p:sldLayoutId id="2147483885" r:id="rId38"/>
    <p:sldLayoutId id="2147483886" r:id="rId39"/>
    <p:sldLayoutId id="2147483887" r:id="rId40"/>
    <p:sldLayoutId id="2147483888" r:id="rId41"/>
    <p:sldLayoutId id="2147483889" r:id="rId42"/>
    <p:sldLayoutId id="2147483890" r:id="rId43"/>
    <p:sldLayoutId id="2147483891" r:id="rId44"/>
    <p:sldLayoutId id="2147483892" r:id="rId45"/>
    <p:sldLayoutId id="2147483893" r:id="rId46"/>
    <p:sldLayoutId id="2147483894" r:id="rId47"/>
    <p:sldLayoutId id="2147483895" r:id="rId48"/>
    <p:sldLayoutId id="2147483896" r:id="rId49"/>
    <p:sldLayoutId id="2147483897" r:id="rId50"/>
    <p:sldLayoutId id="2147483898" r:id="rId51"/>
    <p:sldLayoutId id="2147483899" r:id="rId52"/>
    <p:sldLayoutId id="2147483900" r:id="rId53"/>
    <p:sldLayoutId id="2147483901" r:id="rId54"/>
    <p:sldLayoutId id="2147483902" r:id="rId55"/>
    <p:sldLayoutId id="2147483903" r:id="rId56"/>
    <p:sldLayoutId id="2147483904" r:id="rId57"/>
    <p:sldLayoutId id="2147483905" r:id="rId58"/>
  </p:sldLayoutIdLst>
  <p:txStyles>
    <p:title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209984"/>
            <a:ext cx="7772400" cy="613171"/>
          </a:xfrm>
          <a:prstGeom prst="rect">
            <a:avLst/>
          </a:prstGeom>
        </p:spPr>
        <p:txBody>
          <a:bodyPr vert="horz" lIns="0" tIns="0" rIns="0" bIns="0" rtlCol="0" anchor="ctr">
            <a:normAutofit/>
          </a:bodyPr>
          <a:lstStyle/>
          <a:p>
            <a:r>
              <a:rPr lang="fr-CH"/>
              <a:t>Cliquez et modifiez le titre</a:t>
            </a:r>
            <a:endParaRPr lang="en-US" dirty="0"/>
          </a:p>
        </p:txBody>
      </p:sp>
      <p:sp>
        <p:nvSpPr>
          <p:cNvPr id="3" name="Text Placeholder 2"/>
          <p:cNvSpPr>
            <a:spLocks noGrp="1"/>
          </p:cNvSpPr>
          <p:nvPr>
            <p:ph type="body" idx="1"/>
          </p:nvPr>
        </p:nvSpPr>
        <p:spPr>
          <a:xfrm>
            <a:off x="685800" y="914404"/>
            <a:ext cx="7772400" cy="3470672"/>
          </a:xfrm>
          <a:prstGeom prst="rect">
            <a:avLst/>
          </a:prstGeom>
        </p:spPr>
        <p:txBody>
          <a:bodyPr vert="horz" lIns="0" tIns="0" rIns="0" bIns="0" rtlCol="0">
            <a:normAutofit/>
          </a:body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Slide Number Placeholder 5"/>
          <p:cNvSpPr txBox="1">
            <a:spLocks/>
          </p:cNvSpPr>
          <p:nvPr/>
        </p:nvSpPr>
        <p:spPr>
          <a:xfrm>
            <a:off x="6325455" y="4319720"/>
            <a:ext cx="1620957" cy="1046440"/>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Association des fabricants de décolletages et de </a:t>
            </a:r>
            <a:r>
              <a:rPr lang="en-US" sz="1200" dirty="0" err="1"/>
              <a:t>taillages</a:t>
            </a:r>
            <a:r>
              <a:rPr lang="en-US" sz="1200" dirty="0"/>
              <a:t>     </a:t>
            </a:r>
            <a:r>
              <a:rPr lang="en-US" sz="1200" dirty="0" err="1"/>
              <a:t>www.afdt.ch</a:t>
            </a:r>
            <a:endParaRPr lang="en-US" sz="1200" dirty="0"/>
          </a:p>
        </p:txBody>
      </p:sp>
      <p:sp>
        <p:nvSpPr>
          <p:cNvPr id="7" name="Slide Number Placeholder 5"/>
          <p:cNvSpPr txBox="1">
            <a:spLocks/>
          </p:cNvSpPr>
          <p:nvPr/>
        </p:nvSpPr>
        <p:spPr>
          <a:xfrm>
            <a:off x="611222" y="4719829"/>
            <a:ext cx="104568" cy="246221"/>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smtClean="0">
                <a:solidFill>
                  <a:schemeClr val="tx1"/>
                </a:solidFill>
              </a:rPr>
              <a:pPr algn="ctr"/>
              <a:t>‹N°›</a:t>
            </a:fld>
            <a:endParaRPr lang="en-US" sz="1200" dirty="0">
              <a:solidFill>
                <a:schemeClr val="tx1"/>
              </a:solidFill>
            </a:endParaRPr>
          </a:p>
        </p:txBody>
      </p:sp>
      <p:sp>
        <p:nvSpPr>
          <p:cNvPr id="10" name="Oval 9"/>
          <p:cNvSpPr/>
          <p:nvPr/>
        </p:nvSpPr>
        <p:spPr>
          <a:xfrm>
            <a:off x="538556" y="4717983"/>
            <a:ext cx="249900" cy="249900"/>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6" name="Oval 15"/>
          <p:cNvSpPr/>
          <p:nvPr/>
        </p:nvSpPr>
        <p:spPr>
          <a:xfrm>
            <a:off x="211396" y="4717983"/>
            <a:ext cx="249900" cy="249900"/>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7" name="Rectangle 9"/>
          <p:cNvSpPr/>
          <p:nvPr/>
        </p:nvSpPr>
        <p:spPr>
          <a:xfrm rot="2700000">
            <a:off x="320049" y="480914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4" name="Oval 13"/>
          <p:cNvSpPr/>
          <p:nvPr/>
        </p:nvSpPr>
        <p:spPr>
          <a:xfrm rot="10800000">
            <a:off x="865716" y="4717983"/>
            <a:ext cx="249900" cy="249900"/>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 name="Rectangle 9"/>
          <p:cNvSpPr/>
          <p:nvPr/>
        </p:nvSpPr>
        <p:spPr>
          <a:xfrm rot="13500000">
            <a:off x="939393" y="480914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9" name="Freeform 6"/>
          <p:cNvSpPr>
            <a:spLocks/>
          </p:cNvSpPr>
          <p:nvPr/>
        </p:nvSpPr>
        <p:spPr bwMode="auto">
          <a:xfrm>
            <a:off x="8125174" y="4792787"/>
            <a:ext cx="48101" cy="103352"/>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0" name="Freeform 7"/>
          <p:cNvSpPr>
            <a:spLocks noEditPoints="1"/>
          </p:cNvSpPr>
          <p:nvPr/>
        </p:nvSpPr>
        <p:spPr bwMode="auto">
          <a:xfrm>
            <a:off x="8423043" y="4790576"/>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1" name="Freeform 8"/>
          <p:cNvSpPr>
            <a:spLocks/>
          </p:cNvSpPr>
          <p:nvPr/>
        </p:nvSpPr>
        <p:spPr bwMode="auto">
          <a:xfrm>
            <a:off x="8745801" y="4799889"/>
            <a:ext cx="115473" cy="94321"/>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2" name="Oval 21"/>
          <p:cNvSpPr/>
          <p:nvPr/>
        </p:nvSpPr>
        <p:spPr>
          <a:xfrm>
            <a:off x="8351424" y="4717983"/>
            <a:ext cx="249900" cy="249900"/>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23" name="Oval 22"/>
          <p:cNvSpPr/>
          <p:nvPr/>
        </p:nvSpPr>
        <p:spPr>
          <a:xfrm>
            <a:off x="8024264" y="4717983"/>
            <a:ext cx="249900" cy="249900"/>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24" name="Oval 23"/>
          <p:cNvSpPr/>
          <p:nvPr/>
        </p:nvSpPr>
        <p:spPr>
          <a:xfrm rot="10800000">
            <a:off x="8678584" y="4717983"/>
            <a:ext cx="249900" cy="249900"/>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18" name="Rectangle 17">
            <a:hlinkClick r:id="rId71"/>
          </p:cNvPr>
          <p:cNvSpPr/>
          <p:nvPr/>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hlinkClick r:id="rId72"/>
          </p:cNvPr>
          <p:cNvSpPr/>
          <p:nvPr/>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hlinkClick r:id="rId73"/>
          </p:cNvPr>
          <p:cNvSpPr/>
          <p:nvPr/>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Action Button: Forward or Next 26">
            <a:hlinkClick r:id="" action="ppaction://hlinkshowjump?jump=nextslide" highlightClick="1"/>
          </p:cNvPr>
          <p:cNvSpPr/>
          <p:nvPr/>
        </p:nvSpPr>
        <p:spPr>
          <a:xfrm>
            <a:off x="845309" y="469432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28" name="Action Button: Back or Previous 27">
            <a:hlinkClick r:id="" action="ppaction://hlinkshowjump?jump=previousslide" highlightClick="1"/>
          </p:cNvPr>
          <p:cNvSpPr/>
          <p:nvPr/>
        </p:nvSpPr>
        <p:spPr>
          <a:xfrm>
            <a:off x="187469" y="4688492"/>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29" name="Slide Number Placeholder 5"/>
          <p:cNvSpPr txBox="1">
            <a:spLocks/>
          </p:cNvSpPr>
          <p:nvPr/>
        </p:nvSpPr>
        <p:spPr>
          <a:xfrm>
            <a:off x="6325455" y="4319720"/>
            <a:ext cx="1620957" cy="1046440"/>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Association des fabricants de décolletages et de </a:t>
            </a:r>
            <a:r>
              <a:rPr lang="en-US" sz="1200" dirty="0" err="1"/>
              <a:t>taillages</a:t>
            </a:r>
            <a:r>
              <a:rPr lang="en-US" sz="1200" dirty="0"/>
              <a:t>     </a:t>
            </a:r>
            <a:r>
              <a:rPr lang="en-US" sz="1200" dirty="0" err="1"/>
              <a:t>www.afdt.ch</a:t>
            </a:r>
            <a:endParaRPr lang="en-US" sz="1200" dirty="0"/>
          </a:p>
        </p:txBody>
      </p:sp>
      <p:sp>
        <p:nvSpPr>
          <p:cNvPr id="30" name="Slide Number Placeholder 5"/>
          <p:cNvSpPr txBox="1">
            <a:spLocks/>
          </p:cNvSpPr>
          <p:nvPr/>
        </p:nvSpPr>
        <p:spPr>
          <a:xfrm>
            <a:off x="611222" y="4719829"/>
            <a:ext cx="104568" cy="246221"/>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smtClean="0"/>
              <a:pPr algn="ctr"/>
              <a:t>‹N°›</a:t>
            </a:fld>
            <a:endParaRPr lang="en-US" sz="1200" dirty="0"/>
          </a:p>
        </p:txBody>
      </p:sp>
      <p:sp>
        <p:nvSpPr>
          <p:cNvPr id="31" name="Oval 21"/>
          <p:cNvSpPr/>
          <p:nvPr/>
        </p:nvSpPr>
        <p:spPr>
          <a:xfrm>
            <a:off x="8351424" y="4717983"/>
            <a:ext cx="249900" cy="2499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32" name="Oval 22"/>
          <p:cNvSpPr/>
          <p:nvPr/>
        </p:nvSpPr>
        <p:spPr>
          <a:xfrm>
            <a:off x="8024264" y="4717983"/>
            <a:ext cx="249900" cy="2499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33" name="Oval 23"/>
          <p:cNvSpPr/>
          <p:nvPr/>
        </p:nvSpPr>
        <p:spPr>
          <a:xfrm rot="10800000">
            <a:off x="8678584" y="4717983"/>
            <a:ext cx="249900" cy="2499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34" name="Rectangle 33">
            <a:hlinkClick r:id="rId71"/>
          </p:cNvPr>
          <p:cNvSpPr/>
          <p:nvPr/>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hlinkClick r:id="rId72"/>
          </p:cNvPr>
          <p:cNvSpPr/>
          <p:nvPr/>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hlinkClick r:id="rId73"/>
          </p:cNvPr>
          <p:cNvSpPr/>
          <p:nvPr/>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Action Button: Forward or Next 26">
            <a:hlinkClick r:id="" action="ppaction://hlinkshowjump?jump=nextslide" highlightClick="1"/>
          </p:cNvPr>
          <p:cNvSpPr/>
          <p:nvPr/>
        </p:nvSpPr>
        <p:spPr>
          <a:xfrm>
            <a:off x="845309" y="469432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38" name="Action Button: Back or Previous 27">
            <a:hlinkClick r:id="" action="ppaction://hlinkshowjump?jump=previousslide" highlightClick="1"/>
          </p:cNvPr>
          <p:cNvSpPr/>
          <p:nvPr/>
        </p:nvSpPr>
        <p:spPr>
          <a:xfrm>
            <a:off x="187469" y="4688492"/>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289061279"/>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 id="2147483924" r:id="rId18"/>
    <p:sldLayoutId id="2147483925" r:id="rId19"/>
    <p:sldLayoutId id="2147483926" r:id="rId20"/>
    <p:sldLayoutId id="2147483927" r:id="rId21"/>
    <p:sldLayoutId id="2147483928" r:id="rId22"/>
    <p:sldLayoutId id="2147483929" r:id="rId23"/>
    <p:sldLayoutId id="2147483930" r:id="rId24"/>
    <p:sldLayoutId id="2147483931" r:id="rId25"/>
    <p:sldLayoutId id="2147483932" r:id="rId26"/>
    <p:sldLayoutId id="2147483933" r:id="rId27"/>
    <p:sldLayoutId id="2147483934" r:id="rId28"/>
    <p:sldLayoutId id="2147483935" r:id="rId29"/>
    <p:sldLayoutId id="2147483936" r:id="rId30"/>
    <p:sldLayoutId id="2147483937" r:id="rId31"/>
    <p:sldLayoutId id="2147483938" r:id="rId32"/>
    <p:sldLayoutId id="2147483939" r:id="rId33"/>
    <p:sldLayoutId id="2147483940" r:id="rId34"/>
    <p:sldLayoutId id="2147483941" r:id="rId35"/>
    <p:sldLayoutId id="2147483942" r:id="rId36"/>
    <p:sldLayoutId id="2147483943" r:id="rId37"/>
    <p:sldLayoutId id="2147483944" r:id="rId38"/>
    <p:sldLayoutId id="2147483945" r:id="rId39"/>
    <p:sldLayoutId id="2147483946" r:id="rId40"/>
    <p:sldLayoutId id="2147483947" r:id="rId41"/>
    <p:sldLayoutId id="2147483948" r:id="rId42"/>
    <p:sldLayoutId id="2147483949" r:id="rId43"/>
    <p:sldLayoutId id="2147483950" r:id="rId44"/>
    <p:sldLayoutId id="2147483951" r:id="rId45"/>
    <p:sldLayoutId id="2147483952" r:id="rId46"/>
    <p:sldLayoutId id="2147483953" r:id="rId47"/>
    <p:sldLayoutId id="2147483954" r:id="rId48"/>
    <p:sldLayoutId id="2147483955" r:id="rId49"/>
    <p:sldLayoutId id="2147483956" r:id="rId50"/>
    <p:sldLayoutId id="2147483957" r:id="rId51"/>
    <p:sldLayoutId id="2147483958" r:id="rId52"/>
    <p:sldLayoutId id="2147483959" r:id="rId53"/>
    <p:sldLayoutId id="2147483960" r:id="rId54"/>
    <p:sldLayoutId id="2147483961" r:id="rId55"/>
    <p:sldLayoutId id="2147483962" r:id="rId56"/>
    <p:sldLayoutId id="2147483963" r:id="rId57"/>
    <p:sldLayoutId id="2147483964" r:id="rId58"/>
    <p:sldLayoutId id="2147483965" r:id="rId59"/>
    <p:sldLayoutId id="2147483966" r:id="rId60"/>
    <p:sldLayoutId id="2147483967" r:id="rId61"/>
    <p:sldLayoutId id="2147483968" r:id="rId62"/>
    <p:sldLayoutId id="2147483969" r:id="rId63"/>
    <p:sldLayoutId id="2147483970" r:id="rId64"/>
    <p:sldLayoutId id="2147483971" r:id="rId65"/>
    <p:sldLayoutId id="2147483972" r:id="rId66"/>
    <p:sldLayoutId id="2147483973" r:id="rId67"/>
    <p:sldLayoutId id="2147483974" r:id="rId68"/>
    <p:sldLayoutId id="2147483975" r:id="rId69"/>
  </p:sldLayoutIdLst>
  <p:txStyles>
    <p:title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209985"/>
            <a:ext cx="7772400" cy="613171"/>
          </a:xfrm>
          <a:prstGeom prst="rect">
            <a:avLst/>
          </a:prstGeom>
        </p:spPr>
        <p:txBody>
          <a:bodyPr vert="horz" lIns="0" tIns="0" rIns="0" bIns="0" rtlCol="0" anchor="ctr">
            <a:normAutofit/>
          </a:bodyPr>
          <a:lstStyle/>
          <a:p>
            <a:r>
              <a:rPr lang="fr-CH"/>
              <a:t>Cliquez et modifiez le titre</a:t>
            </a:r>
            <a:endParaRPr lang="en-US" dirty="0"/>
          </a:p>
        </p:txBody>
      </p:sp>
      <p:sp>
        <p:nvSpPr>
          <p:cNvPr id="3" name="Text Placeholder 2"/>
          <p:cNvSpPr>
            <a:spLocks noGrp="1"/>
          </p:cNvSpPr>
          <p:nvPr>
            <p:ph type="body" idx="1"/>
          </p:nvPr>
        </p:nvSpPr>
        <p:spPr>
          <a:xfrm>
            <a:off x="685800" y="914404"/>
            <a:ext cx="7772400" cy="3470672"/>
          </a:xfrm>
          <a:prstGeom prst="rect">
            <a:avLst/>
          </a:prstGeom>
        </p:spPr>
        <p:txBody>
          <a:bodyPr vert="horz" lIns="0" tIns="0" rIns="0" bIns="0" rtlCol="0">
            <a:normAutofit/>
          </a:body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Slide Number Placeholder 5"/>
          <p:cNvSpPr txBox="1">
            <a:spLocks/>
          </p:cNvSpPr>
          <p:nvPr/>
        </p:nvSpPr>
        <p:spPr>
          <a:xfrm>
            <a:off x="6325455" y="4319722"/>
            <a:ext cx="1620957" cy="1046440"/>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Association des fabricants de décolletages et de </a:t>
            </a:r>
            <a:r>
              <a:rPr lang="en-US" sz="1200" dirty="0" err="1"/>
              <a:t>taillages</a:t>
            </a:r>
            <a:r>
              <a:rPr lang="en-US" sz="1200" dirty="0"/>
              <a:t>     </a:t>
            </a:r>
            <a:r>
              <a:rPr lang="en-US" sz="1200" dirty="0" err="1"/>
              <a:t>www.afdt.ch</a:t>
            </a:r>
            <a:endParaRPr lang="en-US" sz="1200" dirty="0"/>
          </a:p>
        </p:txBody>
      </p:sp>
      <p:sp>
        <p:nvSpPr>
          <p:cNvPr id="7" name="Slide Number Placeholder 5"/>
          <p:cNvSpPr txBox="1">
            <a:spLocks/>
          </p:cNvSpPr>
          <p:nvPr/>
        </p:nvSpPr>
        <p:spPr>
          <a:xfrm>
            <a:off x="611222" y="4719830"/>
            <a:ext cx="104568" cy="246221"/>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smtClean="0"/>
              <a:pPr algn="ctr"/>
              <a:t>‹N°›</a:t>
            </a:fld>
            <a:endParaRPr lang="en-US" sz="1200" dirty="0"/>
          </a:p>
        </p:txBody>
      </p:sp>
      <p:sp>
        <p:nvSpPr>
          <p:cNvPr id="10" name="Oval 9"/>
          <p:cNvSpPr/>
          <p:nvPr/>
        </p:nvSpPr>
        <p:spPr>
          <a:xfrm>
            <a:off x="538556" y="4717983"/>
            <a:ext cx="249900" cy="2499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6" name="Oval 15"/>
          <p:cNvSpPr/>
          <p:nvPr/>
        </p:nvSpPr>
        <p:spPr>
          <a:xfrm>
            <a:off x="211396" y="4717983"/>
            <a:ext cx="249900" cy="2499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7" name="Rectangle 9"/>
          <p:cNvSpPr/>
          <p:nvPr/>
        </p:nvSpPr>
        <p:spPr>
          <a:xfrm rot="2700000">
            <a:off x="320050" y="480914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4" name="Oval 13"/>
          <p:cNvSpPr/>
          <p:nvPr/>
        </p:nvSpPr>
        <p:spPr>
          <a:xfrm rot="10800000">
            <a:off x="865716" y="4717983"/>
            <a:ext cx="249900" cy="2499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 name="Rectangle 9"/>
          <p:cNvSpPr/>
          <p:nvPr/>
        </p:nvSpPr>
        <p:spPr>
          <a:xfrm rot="13500000">
            <a:off x="939394" y="480914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9" name="Freeform 6"/>
          <p:cNvSpPr>
            <a:spLocks/>
          </p:cNvSpPr>
          <p:nvPr/>
        </p:nvSpPr>
        <p:spPr bwMode="auto">
          <a:xfrm>
            <a:off x="8125175" y="4792789"/>
            <a:ext cx="48101" cy="103352"/>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0" name="Freeform 7"/>
          <p:cNvSpPr>
            <a:spLocks noEditPoints="1"/>
          </p:cNvSpPr>
          <p:nvPr/>
        </p:nvSpPr>
        <p:spPr bwMode="auto">
          <a:xfrm>
            <a:off x="8423043" y="4790576"/>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1" name="Freeform 8"/>
          <p:cNvSpPr>
            <a:spLocks/>
          </p:cNvSpPr>
          <p:nvPr/>
        </p:nvSpPr>
        <p:spPr bwMode="auto">
          <a:xfrm>
            <a:off x="8745801" y="4799890"/>
            <a:ext cx="115473" cy="94321"/>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2" name="Oval 21"/>
          <p:cNvSpPr/>
          <p:nvPr/>
        </p:nvSpPr>
        <p:spPr>
          <a:xfrm>
            <a:off x="8351424" y="4717983"/>
            <a:ext cx="249900" cy="2499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23" name="Oval 22"/>
          <p:cNvSpPr/>
          <p:nvPr/>
        </p:nvSpPr>
        <p:spPr>
          <a:xfrm>
            <a:off x="8024264" y="4717983"/>
            <a:ext cx="249900" cy="2499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24" name="Oval 23"/>
          <p:cNvSpPr/>
          <p:nvPr/>
        </p:nvSpPr>
        <p:spPr>
          <a:xfrm rot="10800000">
            <a:off x="8678584" y="4717983"/>
            <a:ext cx="249900" cy="2499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18" name="Rectangle 17">
            <a:hlinkClick r:id="rId60"/>
          </p:cNvPr>
          <p:cNvSpPr/>
          <p:nvPr/>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hlinkClick r:id="rId61"/>
          </p:cNvPr>
          <p:cNvSpPr/>
          <p:nvPr/>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hlinkClick r:id="rId62"/>
          </p:cNvPr>
          <p:cNvSpPr/>
          <p:nvPr/>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Action Button: Forward or Next 26">
            <a:hlinkClick r:id="" action="ppaction://hlinkshowjump?jump=nextslide" highlightClick="1"/>
          </p:cNvPr>
          <p:cNvSpPr/>
          <p:nvPr/>
        </p:nvSpPr>
        <p:spPr>
          <a:xfrm>
            <a:off x="845309" y="469432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28" name="Action Button: Back or Previous 27">
            <a:hlinkClick r:id="" action="ppaction://hlinkshowjump?jump=previousslide" highlightClick="1"/>
          </p:cNvPr>
          <p:cNvSpPr/>
          <p:nvPr/>
        </p:nvSpPr>
        <p:spPr>
          <a:xfrm>
            <a:off x="187469" y="4688492"/>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1241911007"/>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 id="2147483990" r:id="rId13"/>
    <p:sldLayoutId id="2147483991" r:id="rId14"/>
    <p:sldLayoutId id="2147483992" r:id="rId15"/>
    <p:sldLayoutId id="2147483993" r:id="rId16"/>
    <p:sldLayoutId id="2147483994" r:id="rId17"/>
    <p:sldLayoutId id="2147483995" r:id="rId18"/>
    <p:sldLayoutId id="2147483996" r:id="rId19"/>
    <p:sldLayoutId id="2147483997" r:id="rId20"/>
    <p:sldLayoutId id="2147483998" r:id="rId21"/>
    <p:sldLayoutId id="2147483999" r:id="rId22"/>
    <p:sldLayoutId id="2147484000" r:id="rId23"/>
    <p:sldLayoutId id="2147484001" r:id="rId24"/>
    <p:sldLayoutId id="2147484002" r:id="rId25"/>
    <p:sldLayoutId id="2147484003" r:id="rId26"/>
    <p:sldLayoutId id="2147484004" r:id="rId27"/>
    <p:sldLayoutId id="2147484005" r:id="rId28"/>
    <p:sldLayoutId id="2147484006" r:id="rId29"/>
    <p:sldLayoutId id="2147484007" r:id="rId30"/>
    <p:sldLayoutId id="2147484008" r:id="rId31"/>
    <p:sldLayoutId id="2147484009" r:id="rId32"/>
    <p:sldLayoutId id="2147484010" r:id="rId33"/>
    <p:sldLayoutId id="2147484011" r:id="rId34"/>
    <p:sldLayoutId id="2147484012" r:id="rId35"/>
    <p:sldLayoutId id="2147484013" r:id="rId36"/>
    <p:sldLayoutId id="2147484014" r:id="rId37"/>
    <p:sldLayoutId id="2147484015" r:id="rId38"/>
    <p:sldLayoutId id="2147484016" r:id="rId39"/>
    <p:sldLayoutId id="2147484017" r:id="rId40"/>
    <p:sldLayoutId id="2147484018" r:id="rId41"/>
    <p:sldLayoutId id="2147484019" r:id="rId42"/>
    <p:sldLayoutId id="2147484020" r:id="rId43"/>
    <p:sldLayoutId id="2147484021" r:id="rId44"/>
    <p:sldLayoutId id="2147484022" r:id="rId45"/>
    <p:sldLayoutId id="2147484023" r:id="rId46"/>
    <p:sldLayoutId id="2147484024" r:id="rId47"/>
    <p:sldLayoutId id="2147484025" r:id="rId48"/>
    <p:sldLayoutId id="2147484026" r:id="rId49"/>
    <p:sldLayoutId id="2147484027" r:id="rId50"/>
    <p:sldLayoutId id="2147484028" r:id="rId51"/>
    <p:sldLayoutId id="2147484029" r:id="rId52"/>
    <p:sldLayoutId id="2147484030" r:id="rId53"/>
    <p:sldLayoutId id="2147484031" r:id="rId54"/>
    <p:sldLayoutId id="2147484032" r:id="rId55"/>
    <p:sldLayoutId id="2147484033" r:id="rId56"/>
    <p:sldLayoutId id="2147484034" r:id="rId57"/>
    <p:sldLayoutId id="2147484035" r:id="rId58"/>
  </p:sldLayoutIdLst>
  <p:txStyles>
    <p:title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209979"/>
            <a:ext cx="7772400" cy="613171"/>
          </a:xfrm>
          <a:prstGeom prst="rect">
            <a:avLst/>
          </a:prstGeom>
        </p:spPr>
        <p:txBody>
          <a:bodyPr vert="horz" lIns="0" tIns="0" rIns="0" bIns="0" rtlCol="0" anchor="ctr">
            <a:normAutofit/>
          </a:bodyPr>
          <a:lstStyle/>
          <a:p>
            <a:r>
              <a:rPr lang="fr-CH"/>
              <a:t>Cliquez et modifiez le titre</a:t>
            </a:r>
            <a:endParaRPr lang="en-US" dirty="0"/>
          </a:p>
        </p:txBody>
      </p:sp>
      <p:sp>
        <p:nvSpPr>
          <p:cNvPr id="3" name="Text Placeholder 2"/>
          <p:cNvSpPr>
            <a:spLocks noGrp="1"/>
          </p:cNvSpPr>
          <p:nvPr>
            <p:ph type="body" idx="1"/>
          </p:nvPr>
        </p:nvSpPr>
        <p:spPr>
          <a:xfrm>
            <a:off x="685800" y="914404"/>
            <a:ext cx="7772400" cy="3470672"/>
          </a:xfrm>
          <a:prstGeom prst="rect">
            <a:avLst/>
          </a:prstGeom>
        </p:spPr>
        <p:txBody>
          <a:bodyPr vert="horz" lIns="0" tIns="0" rIns="0" bIns="0" rtlCol="0">
            <a:normAutofit/>
          </a:body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Slide Number Placeholder 5"/>
          <p:cNvSpPr txBox="1">
            <a:spLocks/>
          </p:cNvSpPr>
          <p:nvPr/>
        </p:nvSpPr>
        <p:spPr>
          <a:xfrm>
            <a:off x="6325455" y="4319716"/>
            <a:ext cx="1620957" cy="1046440"/>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Association des fabricants de décolletages et de </a:t>
            </a:r>
            <a:r>
              <a:rPr lang="en-US" sz="1200" dirty="0" err="1"/>
              <a:t>taillages</a:t>
            </a:r>
            <a:r>
              <a:rPr lang="en-US" sz="1200" dirty="0"/>
              <a:t>     </a:t>
            </a:r>
            <a:r>
              <a:rPr lang="en-US" sz="1200" dirty="0" err="1"/>
              <a:t>www.afdt.ch</a:t>
            </a:r>
            <a:endParaRPr lang="en-US" sz="1200" dirty="0"/>
          </a:p>
        </p:txBody>
      </p:sp>
      <p:sp>
        <p:nvSpPr>
          <p:cNvPr id="7" name="Slide Number Placeholder 5"/>
          <p:cNvSpPr txBox="1">
            <a:spLocks/>
          </p:cNvSpPr>
          <p:nvPr/>
        </p:nvSpPr>
        <p:spPr>
          <a:xfrm>
            <a:off x="611222" y="4719824"/>
            <a:ext cx="104568" cy="246221"/>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smtClean="0"/>
              <a:pPr algn="ctr"/>
              <a:t>‹N°›</a:t>
            </a:fld>
            <a:endParaRPr lang="en-US" sz="1200" dirty="0"/>
          </a:p>
        </p:txBody>
      </p:sp>
      <p:sp>
        <p:nvSpPr>
          <p:cNvPr id="10" name="Oval 9"/>
          <p:cNvSpPr/>
          <p:nvPr/>
        </p:nvSpPr>
        <p:spPr>
          <a:xfrm>
            <a:off x="538556" y="4717983"/>
            <a:ext cx="249900" cy="2499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6" name="Oval 15"/>
          <p:cNvSpPr/>
          <p:nvPr/>
        </p:nvSpPr>
        <p:spPr>
          <a:xfrm>
            <a:off x="211396" y="4717983"/>
            <a:ext cx="249900" cy="2499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7" name="Rectangle 9"/>
          <p:cNvSpPr/>
          <p:nvPr/>
        </p:nvSpPr>
        <p:spPr>
          <a:xfrm rot="2700000">
            <a:off x="320046" y="4809144"/>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4" name="Oval 13"/>
          <p:cNvSpPr/>
          <p:nvPr/>
        </p:nvSpPr>
        <p:spPr>
          <a:xfrm rot="10800000">
            <a:off x="865716" y="4717983"/>
            <a:ext cx="249900" cy="2499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 name="Rectangle 9"/>
          <p:cNvSpPr/>
          <p:nvPr/>
        </p:nvSpPr>
        <p:spPr>
          <a:xfrm rot="13500000">
            <a:off x="939390" y="4809144"/>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9" name="Freeform 6"/>
          <p:cNvSpPr>
            <a:spLocks/>
          </p:cNvSpPr>
          <p:nvPr/>
        </p:nvSpPr>
        <p:spPr bwMode="auto">
          <a:xfrm>
            <a:off x="8125170" y="4792783"/>
            <a:ext cx="48101" cy="103352"/>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0" name="Freeform 7"/>
          <p:cNvSpPr>
            <a:spLocks noEditPoints="1"/>
          </p:cNvSpPr>
          <p:nvPr/>
        </p:nvSpPr>
        <p:spPr bwMode="auto">
          <a:xfrm>
            <a:off x="8423043" y="4790576"/>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1" name="Freeform 8"/>
          <p:cNvSpPr>
            <a:spLocks/>
          </p:cNvSpPr>
          <p:nvPr/>
        </p:nvSpPr>
        <p:spPr bwMode="auto">
          <a:xfrm>
            <a:off x="8745801" y="4799884"/>
            <a:ext cx="115473" cy="94321"/>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2" name="Oval 21"/>
          <p:cNvSpPr/>
          <p:nvPr/>
        </p:nvSpPr>
        <p:spPr>
          <a:xfrm>
            <a:off x="8351424" y="4717983"/>
            <a:ext cx="249900" cy="2499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23" name="Oval 22"/>
          <p:cNvSpPr/>
          <p:nvPr/>
        </p:nvSpPr>
        <p:spPr>
          <a:xfrm>
            <a:off x="8024264" y="4717983"/>
            <a:ext cx="249900" cy="2499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24" name="Oval 23"/>
          <p:cNvSpPr/>
          <p:nvPr/>
        </p:nvSpPr>
        <p:spPr>
          <a:xfrm rot="10800000">
            <a:off x="8678584" y="4717983"/>
            <a:ext cx="249900" cy="2499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18" name="Rectangle 17">
            <a:hlinkClick r:id="rId111"/>
          </p:cNvPr>
          <p:cNvSpPr/>
          <p:nvPr/>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hlinkClick r:id="rId112"/>
          </p:cNvPr>
          <p:cNvSpPr/>
          <p:nvPr/>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hlinkClick r:id="rId113"/>
          </p:cNvPr>
          <p:cNvSpPr/>
          <p:nvPr/>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Action Button: Forward or Next 26">
            <a:hlinkClick r:id="" action="ppaction://hlinkshowjump?jump=nextslide" highlightClick="1"/>
          </p:cNvPr>
          <p:cNvSpPr/>
          <p:nvPr/>
        </p:nvSpPr>
        <p:spPr>
          <a:xfrm>
            <a:off x="845309" y="469432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28" name="Action Button: Back or Previous 27">
            <a:hlinkClick r:id="" action="ppaction://hlinkshowjump?jump=previousslide" highlightClick="1"/>
          </p:cNvPr>
          <p:cNvSpPr/>
          <p:nvPr/>
        </p:nvSpPr>
        <p:spPr>
          <a:xfrm>
            <a:off x="187469" y="4688492"/>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1241911007"/>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 id="2147484048" r:id="rId12"/>
    <p:sldLayoutId id="2147484049" r:id="rId13"/>
    <p:sldLayoutId id="2147484050" r:id="rId14"/>
    <p:sldLayoutId id="2147484051" r:id="rId15"/>
    <p:sldLayoutId id="2147484052" r:id="rId16"/>
    <p:sldLayoutId id="2147484053" r:id="rId17"/>
    <p:sldLayoutId id="2147484054" r:id="rId18"/>
    <p:sldLayoutId id="2147484055" r:id="rId19"/>
    <p:sldLayoutId id="2147484056" r:id="rId20"/>
    <p:sldLayoutId id="2147484057" r:id="rId21"/>
    <p:sldLayoutId id="2147484058" r:id="rId22"/>
    <p:sldLayoutId id="2147484059" r:id="rId23"/>
    <p:sldLayoutId id="2147484060" r:id="rId24"/>
    <p:sldLayoutId id="2147484061" r:id="rId25"/>
    <p:sldLayoutId id="2147484062" r:id="rId26"/>
    <p:sldLayoutId id="2147484063" r:id="rId27"/>
    <p:sldLayoutId id="2147484064" r:id="rId28"/>
    <p:sldLayoutId id="2147484065" r:id="rId29"/>
    <p:sldLayoutId id="2147484066" r:id="rId30"/>
    <p:sldLayoutId id="2147484067" r:id="rId31"/>
    <p:sldLayoutId id="2147484068" r:id="rId32"/>
    <p:sldLayoutId id="2147484069" r:id="rId33"/>
    <p:sldLayoutId id="2147484070" r:id="rId34"/>
    <p:sldLayoutId id="2147484071" r:id="rId35"/>
    <p:sldLayoutId id="2147484072" r:id="rId36"/>
    <p:sldLayoutId id="2147484073" r:id="rId37"/>
    <p:sldLayoutId id="2147484074" r:id="rId38"/>
    <p:sldLayoutId id="2147484075" r:id="rId39"/>
    <p:sldLayoutId id="2147484076" r:id="rId40"/>
    <p:sldLayoutId id="2147484077" r:id="rId41"/>
    <p:sldLayoutId id="2147484078" r:id="rId42"/>
    <p:sldLayoutId id="2147484079" r:id="rId43"/>
    <p:sldLayoutId id="2147484080" r:id="rId44"/>
    <p:sldLayoutId id="2147484081" r:id="rId45"/>
    <p:sldLayoutId id="2147484082" r:id="rId46"/>
    <p:sldLayoutId id="2147484083" r:id="rId47"/>
    <p:sldLayoutId id="2147484084" r:id="rId48"/>
    <p:sldLayoutId id="2147484085" r:id="rId49"/>
    <p:sldLayoutId id="2147484086" r:id="rId50"/>
    <p:sldLayoutId id="2147484087" r:id="rId51"/>
    <p:sldLayoutId id="2147484088" r:id="rId52"/>
    <p:sldLayoutId id="2147484089" r:id="rId53"/>
    <p:sldLayoutId id="2147484090" r:id="rId54"/>
    <p:sldLayoutId id="2147484091" r:id="rId55"/>
    <p:sldLayoutId id="2147484092" r:id="rId56"/>
    <p:sldLayoutId id="2147484093" r:id="rId57"/>
    <p:sldLayoutId id="2147484094" r:id="rId58"/>
    <p:sldLayoutId id="2147484095" r:id="rId59"/>
    <p:sldLayoutId id="2147484096" r:id="rId60"/>
    <p:sldLayoutId id="2147484097" r:id="rId61"/>
    <p:sldLayoutId id="2147484098" r:id="rId62"/>
    <p:sldLayoutId id="2147484099" r:id="rId63"/>
    <p:sldLayoutId id="2147484106" r:id="rId64"/>
    <p:sldLayoutId id="2147484107" r:id="rId65"/>
    <p:sldLayoutId id="2147484108" r:id="rId66"/>
    <p:sldLayoutId id="2147484109" r:id="rId67"/>
    <p:sldLayoutId id="2147484110" r:id="rId68"/>
    <p:sldLayoutId id="2147484111" r:id="rId69"/>
    <p:sldLayoutId id="2147484112" r:id="rId70"/>
    <p:sldLayoutId id="2147484113" r:id="rId71"/>
    <p:sldLayoutId id="2147484114" r:id="rId72"/>
    <p:sldLayoutId id="2147484115" r:id="rId73"/>
    <p:sldLayoutId id="2147484116" r:id="rId74"/>
    <p:sldLayoutId id="2147484117" r:id="rId75"/>
    <p:sldLayoutId id="2147484118" r:id="rId76"/>
    <p:sldLayoutId id="2147484119" r:id="rId77"/>
    <p:sldLayoutId id="2147484120" r:id="rId78"/>
    <p:sldLayoutId id="2147484121" r:id="rId79"/>
    <p:sldLayoutId id="2147484122" r:id="rId80"/>
    <p:sldLayoutId id="2147484123" r:id="rId81"/>
    <p:sldLayoutId id="2147484124" r:id="rId82"/>
    <p:sldLayoutId id="2147484125" r:id="rId83"/>
    <p:sldLayoutId id="2147484126" r:id="rId84"/>
    <p:sldLayoutId id="2147484127" r:id="rId85"/>
    <p:sldLayoutId id="2147484128" r:id="rId86"/>
    <p:sldLayoutId id="2147484129" r:id="rId87"/>
    <p:sldLayoutId id="2147484130" r:id="rId88"/>
    <p:sldLayoutId id="2147484131" r:id="rId89"/>
    <p:sldLayoutId id="2147484132" r:id="rId90"/>
    <p:sldLayoutId id="2147484133" r:id="rId91"/>
    <p:sldLayoutId id="2147484134" r:id="rId92"/>
    <p:sldLayoutId id="2147484135" r:id="rId93"/>
    <p:sldLayoutId id="2147484136" r:id="rId94"/>
    <p:sldLayoutId id="2147484137" r:id="rId95"/>
    <p:sldLayoutId id="2147484138" r:id="rId96"/>
    <p:sldLayoutId id="2147484139" r:id="rId97"/>
    <p:sldLayoutId id="2147484140" r:id="rId98"/>
    <p:sldLayoutId id="2147484141" r:id="rId99"/>
    <p:sldLayoutId id="2147484142" r:id="rId100"/>
    <p:sldLayoutId id="2147484143" r:id="rId101"/>
    <p:sldLayoutId id="2147484144" r:id="rId102"/>
    <p:sldLayoutId id="2147484145" r:id="rId103"/>
    <p:sldLayoutId id="2147484146" r:id="rId104"/>
    <p:sldLayoutId id="2147484147" r:id="rId105"/>
    <p:sldLayoutId id="2147484148" r:id="rId106"/>
    <p:sldLayoutId id="2147484149" r:id="rId107"/>
    <p:sldLayoutId id="2147484150" r:id="rId108"/>
    <p:sldLayoutId id="2147484151" r:id="rId109"/>
  </p:sldLayoutIdLst>
  <p:txStyles>
    <p:title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209981"/>
            <a:ext cx="7772400" cy="613171"/>
          </a:xfrm>
          <a:prstGeom prst="rect">
            <a:avLst/>
          </a:prstGeom>
        </p:spPr>
        <p:txBody>
          <a:bodyPr vert="horz" lIns="0" tIns="0" rIns="0" bIns="0" rtlCol="0" anchor="ctr">
            <a:normAutofit/>
          </a:bodyPr>
          <a:lstStyle/>
          <a:p>
            <a:r>
              <a:rPr lang="fr-CH"/>
              <a:t>Cliquez et modifiez le titre</a:t>
            </a:r>
            <a:endParaRPr lang="en-US" dirty="0"/>
          </a:p>
        </p:txBody>
      </p:sp>
      <p:sp>
        <p:nvSpPr>
          <p:cNvPr id="3" name="Text Placeholder 2"/>
          <p:cNvSpPr>
            <a:spLocks noGrp="1"/>
          </p:cNvSpPr>
          <p:nvPr>
            <p:ph type="body" idx="1"/>
          </p:nvPr>
        </p:nvSpPr>
        <p:spPr>
          <a:xfrm>
            <a:off x="685800" y="914404"/>
            <a:ext cx="7772400" cy="3470672"/>
          </a:xfrm>
          <a:prstGeom prst="rect">
            <a:avLst/>
          </a:prstGeom>
        </p:spPr>
        <p:txBody>
          <a:bodyPr vert="horz" lIns="0" tIns="0" rIns="0" bIns="0" rtlCol="0">
            <a:normAutofit/>
          </a:body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7" name="Slide Number Placeholder 5"/>
          <p:cNvSpPr txBox="1">
            <a:spLocks/>
          </p:cNvSpPr>
          <p:nvPr/>
        </p:nvSpPr>
        <p:spPr>
          <a:xfrm>
            <a:off x="611222" y="4719826"/>
            <a:ext cx="104568" cy="246221"/>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smtClean="0">
                <a:solidFill>
                  <a:schemeClr val="tx1"/>
                </a:solidFill>
              </a:rPr>
              <a:pPr algn="ctr"/>
              <a:t>‹N°›</a:t>
            </a:fld>
            <a:endParaRPr lang="en-US" sz="1200" dirty="0">
              <a:solidFill>
                <a:schemeClr val="tx1"/>
              </a:solidFill>
            </a:endParaRPr>
          </a:p>
        </p:txBody>
      </p:sp>
      <p:sp>
        <p:nvSpPr>
          <p:cNvPr id="10" name="Oval 9"/>
          <p:cNvSpPr/>
          <p:nvPr/>
        </p:nvSpPr>
        <p:spPr>
          <a:xfrm>
            <a:off x="538556" y="4717983"/>
            <a:ext cx="249900" cy="249900"/>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6" name="Oval 15"/>
          <p:cNvSpPr/>
          <p:nvPr/>
        </p:nvSpPr>
        <p:spPr>
          <a:xfrm>
            <a:off x="211396" y="4717983"/>
            <a:ext cx="249900" cy="249900"/>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7" name="Rectangle 9"/>
          <p:cNvSpPr/>
          <p:nvPr/>
        </p:nvSpPr>
        <p:spPr>
          <a:xfrm rot="2700000">
            <a:off x="320047" y="4809144"/>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4" name="Oval 13"/>
          <p:cNvSpPr/>
          <p:nvPr/>
        </p:nvSpPr>
        <p:spPr>
          <a:xfrm rot="10800000">
            <a:off x="865716" y="4717983"/>
            <a:ext cx="249900" cy="249900"/>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 name="Rectangle 9"/>
          <p:cNvSpPr/>
          <p:nvPr/>
        </p:nvSpPr>
        <p:spPr>
          <a:xfrm rot="13500000">
            <a:off x="939391" y="4809144"/>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9" name="Freeform 6"/>
          <p:cNvSpPr>
            <a:spLocks/>
          </p:cNvSpPr>
          <p:nvPr/>
        </p:nvSpPr>
        <p:spPr bwMode="auto">
          <a:xfrm>
            <a:off x="8125172" y="4792784"/>
            <a:ext cx="48101" cy="103352"/>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0" name="Freeform 7"/>
          <p:cNvSpPr>
            <a:spLocks noEditPoints="1"/>
          </p:cNvSpPr>
          <p:nvPr/>
        </p:nvSpPr>
        <p:spPr bwMode="auto">
          <a:xfrm>
            <a:off x="8423043" y="4790576"/>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1" name="Freeform 8"/>
          <p:cNvSpPr>
            <a:spLocks/>
          </p:cNvSpPr>
          <p:nvPr/>
        </p:nvSpPr>
        <p:spPr bwMode="auto">
          <a:xfrm>
            <a:off x="8745801" y="4799886"/>
            <a:ext cx="115473" cy="94321"/>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2" name="Oval 21"/>
          <p:cNvSpPr/>
          <p:nvPr/>
        </p:nvSpPr>
        <p:spPr>
          <a:xfrm>
            <a:off x="8351424" y="4717983"/>
            <a:ext cx="249900" cy="249900"/>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23" name="Oval 22"/>
          <p:cNvSpPr/>
          <p:nvPr/>
        </p:nvSpPr>
        <p:spPr>
          <a:xfrm>
            <a:off x="8024264" y="4717983"/>
            <a:ext cx="249900" cy="249900"/>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24" name="Oval 23"/>
          <p:cNvSpPr/>
          <p:nvPr/>
        </p:nvSpPr>
        <p:spPr>
          <a:xfrm rot="10800000">
            <a:off x="8678584" y="4717983"/>
            <a:ext cx="249900" cy="249900"/>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18" name="Rectangle 17">
            <a:hlinkClick r:id="rId71"/>
          </p:cNvPr>
          <p:cNvSpPr/>
          <p:nvPr/>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hlinkClick r:id="rId72"/>
          </p:cNvPr>
          <p:cNvSpPr/>
          <p:nvPr/>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hlinkClick r:id="rId73"/>
          </p:cNvPr>
          <p:cNvSpPr/>
          <p:nvPr/>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Action Button: Forward or Next 26">
            <a:hlinkClick r:id="" action="ppaction://hlinkshowjump?jump=nextslide" highlightClick="1"/>
          </p:cNvPr>
          <p:cNvSpPr/>
          <p:nvPr/>
        </p:nvSpPr>
        <p:spPr>
          <a:xfrm>
            <a:off x="845309" y="469432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28" name="Action Button: Back or Previous 27">
            <a:hlinkClick r:id="" action="ppaction://hlinkshowjump?jump=previousslide" highlightClick="1"/>
          </p:cNvPr>
          <p:cNvSpPr/>
          <p:nvPr/>
        </p:nvSpPr>
        <p:spPr>
          <a:xfrm>
            <a:off x="187469" y="4688492"/>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29" name="Slide Number Placeholder 5"/>
          <p:cNvSpPr txBox="1">
            <a:spLocks/>
          </p:cNvSpPr>
          <p:nvPr/>
        </p:nvSpPr>
        <p:spPr>
          <a:xfrm>
            <a:off x="2544621" y="4689049"/>
            <a:ext cx="5401792"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Association des fabricants de décolletages et de </a:t>
            </a:r>
            <a:r>
              <a:rPr lang="en-US" sz="1200" dirty="0" err="1"/>
              <a:t>taillages</a:t>
            </a:r>
            <a:r>
              <a:rPr lang="en-US" sz="1200" dirty="0"/>
              <a:t>        </a:t>
            </a:r>
            <a:r>
              <a:rPr lang="en-US" sz="1200" dirty="0" err="1"/>
              <a:t>www.afdt.ch</a:t>
            </a:r>
            <a:endParaRPr lang="en-US" sz="1200" dirty="0"/>
          </a:p>
        </p:txBody>
      </p:sp>
      <p:sp>
        <p:nvSpPr>
          <p:cNvPr id="30" name="Slide Number Placeholder 5"/>
          <p:cNvSpPr txBox="1">
            <a:spLocks/>
          </p:cNvSpPr>
          <p:nvPr/>
        </p:nvSpPr>
        <p:spPr>
          <a:xfrm>
            <a:off x="611222" y="4719826"/>
            <a:ext cx="104568" cy="246221"/>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smtClean="0"/>
              <a:pPr algn="ctr"/>
              <a:t>‹N°›</a:t>
            </a:fld>
            <a:endParaRPr lang="en-US" sz="1200" dirty="0"/>
          </a:p>
        </p:txBody>
      </p:sp>
      <p:sp>
        <p:nvSpPr>
          <p:cNvPr id="31" name="Oval 21"/>
          <p:cNvSpPr/>
          <p:nvPr/>
        </p:nvSpPr>
        <p:spPr>
          <a:xfrm>
            <a:off x="8351424" y="4717983"/>
            <a:ext cx="249900" cy="2499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32" name="Oval 22"/>
          <p:cNvSpPr/>
          <p:nvPr/>
        </p:nvSpPr>
        <p:spPr>
          <a:xfrm>
            <a:off x="8024264" y="4717983"/>
            <a:ext cx="249900" cy="2499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33" name="Oval 23"/>
          <p:cNvSpPr/>
          <p:nvPr/>
        </p:nvSpPr>
        <p:spPr>
          <a:xfrm rot="10800000">
            <a:off x="8678584" y="4717983"/>
            <a:ext cx="249900" cy="2499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34" name="Rectangle 33">
            <a:hlinkClick r:id="rId71"/>
          </p:cNvPr>
          <p:cNvSpPr/>
          <p:nvPr/>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hlinkClick r:id="rId72"/>
          </p:cNvPr>
          <p:cNvSpPr/>
          <p:nvPr/>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hlinkClick r:id="rId73"/>
          </p:cNvPr>
          <p:cNvSpPr/>
          <p:nvPr/>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Action Button: Forward or Next 26">
            <a:hlinkClick r:id="" action="ppaction://hlinkshowjump?jump=nextslide" highlightClick="1"/>
          </p:cNvPr>
          <p:cNvSpPr/>
          <p:nvPr/>
        </p:nvSpPr>
        <p:spPr>
          <a:xfrm>
            <a:off x="845309" y="469432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38" name="Action Button: Back or Previous 27">
            <a:hlinkClick r:id="" action="ppaction://hlinkshowjump?jump=previousslide" highlightClick="1"/>
          </p:cNvPr>
          <p:cNvSpPr/>
          <p:nvPr/>
        </p:nvSpPr>
        <p:spPr>
          <a:xfrm>
            <a:off x="187469" y="4688492"/>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289061279"/>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 id="2147484164" r:id="rId12"/>
    <p:sldLayoutId id="2147484165" r:id="rId13"/>
    <p:sldLayoutId id="2147484166" r:id="rId14"/>
    <p:sldLayoutId id="2147484167" r:id="rId15"/>
    <p:sldLayoutId id="2147484168" r:id="rId16"/>
    <p:sldLayoutId id="2147484169" r:id="rId17"/>
    <p:sldLayoutId id="2147484170" r:id="rId18"/>
    <p:sldLayoutId id="2147484171" r:id="rId19"/>
    <p:sldLayoutId id="2147484172" r:id="rId20"/>
    <p:sldLayoutId id="2147484173" r:id="rId21"/>
    <p:sldLayoutId id="2147484174" r:id="rId22"/>
    <p:sldLayoutId id="2147484175" r:id="rId23"/>
    <p:sldLayoutId id="2147484176" r:id="rId24"/>
    <p:sldLayoutId id="2147484177" r:id="rId25"/>
    <p:sldLayoutId id="2147484178" r:id="rId26"/>
    <p:sldLayoutId id="2147484179" r:id="rId27"/>
    <p:sldLayoutId id="2147484180" r:id="rId28"/>
    <p:sldLayoutId id="2147484181" r:id="rId29"/>
    <p:sldLayoutId id="2147484182" r:id="rId30"/>
    <p:sldLayoutId id="2147484183" r:id="rId31"/>
    <p:sldLayoutId id="2147484184" r:id="rId32"/>
    <p:sldLayoutId id="2147484185" r:id="rId33"/>
    <p:sldLayoutId id="2147484186" r:id="rId34"/>
    <p:sldLayoutId id="2147484187" r:id="rId35"/>
    <p:sldLayoutId id="2147484188" r:id="rId36"/>
    <p:sldLayoutId id="2147484189" r:id="rId37"/>
    <p:sldLayoutId id="2147484190" r:id="rId38"/>
    <p:sldLayoutId id="2147484191" r:id="rId39"/>
    <p:sldLayoutId id="2147484192" r:id="rId40"/>
    <p:sldLayoutId id="2147484193" r:id="rId41"/>
    <p:sldLayoutId id="2147484194" r:id="rId42"/>
    <p:sldLayoutId id="2147484195" r:id="rId43"/>
    <p:sldLayoutId id="2147484196" r:id="rId44"/>
    <p:sldLayoutId id="2147484197" r:id="rId45"/>
    <p:sldLayoutId id="2147484198" r:id="rId46"/>
    <p:sldLayoutId id="2147484199" r:id="rId47"/>
    <p:sldLayoutId id="2147484200" r:id="rId48"/>
    <p:sldLayoutId id="2147484201" r:id="rId49"/>
    <p:sldLayoutId id="2147484202" r:id="rId50"/>
    <p:sldLayoutId id="2147484203" r:id="rId51"/>
    <p:sldLayoutId id="2147484204" r:id="rId52"/>
    <p:sldLayoutId id="2147484205" r:id="rId53"/>
    <p:sldLayoutId id="2147484206" r:id="rId54"/>
    <p:sldLayoutId id="2147484207" r:id="rId55"/>
    <p:sldLayoutId id="2147484208" r:id="rId56"/>
    <p:sldLayoutId id="2147484209" r:id="rId57"/>
    <p:sldLayoutId id="2147484210" r:id="rId58"/>
    <p:sldLayoutId id="2147484211" r:id="rId59"/>
    <p:sldLayoutId id="2147484212" r:id="rId60"/>
    <p:sldLayoutId id="2147484213" r:id="rId61"/>
    <p:sldLayoutId id="2147484214" r:id="rId62"/>
    <p:sldLayoutId id="2147484215" r:id="rId63"/>
    <p:sldLayoutId id="2147484216" r:id="rId64"/>
    <p:sldLayoutId id="2147484217" r:id="rId65"/>
    <p:sldLayoutId id="2147484218" r:id="rId66"/>
    <p:sldLayoutId id="2147484219" r:id="rId67"/>
    <p:sldLayoutId id="2147484220" r:id="rId68"/>
    <p:sldLayoutId id="2147484221" r:id="rId69"/>
  </p:sldLayoutIdLst>
  <p:txStyles>
    <p:title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29.xml"/></Relationships>
</file>

<file path=ppt/slides/_rels/slide10.xml.rels><?xml version="1.0" encoding="UTF-8" standalone="yes"?>
<Relationships xmlns="http://schemas.openxmlformats.org/package/2006/relationships"><Relationship Id="rId3" Type="http://schemas.openxmlformats.org/officeDocument/2006/relationships/hyperlink" Target="http://creativecommons.org/publicdomain/zero/1.0/" TargetMode="External"/><Relationship Id="rId2" Type="http://schemas.openxmlformats.org/officeDocument/2006/relationships/image" Target="../media/image5.jpg"/><Relationship Id="rId1" Type="http://schemas.openxmlformats.org/officeDocument/2006/relationships/slideLayout" Target="../slideLayouts/slideLayout129.xml"/><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hyperlink" Target="http://creativecommons.org/publicdomain/zero/1.0/" TargetMode="External"/><Relationship Id="rId2" Type="http://schemas.openxmlformats.org/officeDocument/2006/relationships/image" Target="../media/image5.jpg"/><Relationship Id="rId1" Type="http://schemas.openxmlformats.org/officeDocument/2006/relationships/slideLayout" Target="../slideLayouts/slideLayout129.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hyperlink" Target="http://creativecommons.org/publicdomain/zero/1.0/" TargetMode="External"/><Relationship Id="rId2" Type="http://schemas.openxmlformats.org/officeDocument/2006/relationships/image" Target="../media/image5.jpg"/><Relationship Id="rId1" Type="http://schemas.openxmlformats.org/officeDocument/2006/relationships/slideLayout" Target="../slideLayouts/slideLayout129.xml"/><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hyperlink" Target="http://creativecommons.org/publicdomain/zero/1.0/" TargetMode="External"/><Relationship Id="rId2" Type="http://schemas.openxmlformats.org/officeDocument/2006/relationships/image" Target="../media/image5.jpg"/><Relationship Id="rId1" Type="http://schemas.openxmlformats.org/officeDocument/2006/relationships/slideLayout" Target="../slideLayouts/slideLayout129.xml"/><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hyperlink" Target="http://creativecommons.org/publicdomain/zero/1.0/" TargetMode="External"/><Relationship Id="rId2" Type="http://schemas.openxmlformats.org/officeDocument/2006/relationships/image" Target="../media/image5.jpg"/><Relationship Id="rId1" Type="http://schemas.openxmlformats.org/officeDocument/2006/relationships/slideLayout" Target="../slideLayouts/slideLayout129.xml"/><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28.xm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Layout" Target="../slideLayouts/slideLayout129.xml"/></Relationships>
</file>

<file path=ppt/slides/_rels/slide17.xml.rels><?xml version="1.0" encoding="UTF-8" standalone="yes"?>
<Relationships xmlns="http://schemas.openxmlformats.org/package/2006/relationships"><Relationship Id="rId3" Type="http://schemas.openxmlformats.org/officeDocument/2006/relationships/hyperlink" Target="http://creativecommons.org/publicdomain/zero/1.0/" TargetMode="External"/><Relationship Id="rId2" Type="http://schemas.openxmlformats.org/officeDocument/2006/relationships/image" Target="../media/image6.jpeg"/><Relationship Id="rId1" Type="http://schemas.openxmlformats.org/officeDocument/2006/relationships/slideLayout" Target="../slideLayouts/slideLayout129.xml"/><Relationship Id="rId4" Type="http://schemas.openxmlformats.org/officeDocument/2006/relationships/image" Target="../media/image2.emf"/></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Layout" Target="../slideLayouts/slideLayout129.xml"/></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Layout" Target="../slideLayouts/slideLayout129.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28.xml"/></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Layout" Target="../slideLayouts/slideLayout129.xml"/></Relationships>
</file>

<file path=ppt/slides/_rels/slide21.xml.rels><?xml version="1.0" encoding="UTF-8" standalone="yes"?>
<Relationships xmlns="http://schemas.openxmlformats.org/package/2006/relationships"><Relationship Id="rId3" Type="http://schemas.openxmlformats.org/officeDocument/2006/relationships/hyperlink" Target="http://creativecommons.org/publicdomain/zero/1.0/" TargetMode="External"/><Relationship Id="rId2" Type="http://schemas.openxmlformats.org/officeDocument/2006/relationships/image" Target="../media/image6.jpeg"/><Relationship Id="rId1" Type="http://schemas.openxmlformats.org/officeDocument/2006/relationships/slideLayout" Target="../slideLayouts/slideLayout129.xml"/><Relationship Id="rId4" Type="http://schemas.openxmlformats.org/officeDocument/2006/relationships/image" Target="../media/image2.emf"/></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Layout" Target="../slideLayouts/slideLayout129.xml"/></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Layout" Target="../slideLayouts/slideLayout129.xml"/></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Layout" Target="../slideLayouts/slideLayout129.xml"/></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Layout" Target="../slideLayouts/slideLayout129.xml"/></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Layout" Target="../slideLayouts/slideLayout129.xml"/></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Layout" Target="../slideLayouts/slideLayout129.xml"/></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Layout" Target="../slideLayouts/slideLayout129.xml"/></Relationships>
</file>

<file path=ppt/slides/_rels/slide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29.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27.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27.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Layout" Target="../slideLayouts/slideLayout127.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Layout" Target="../slideLayouts/slideLayout127.xml"/></Relationships>
</file>

<file path=ppt/slides/_rels/slide7.xml.rels><?xml version="1.0" encoding="UTF-8" standalone="yes"?>
<Relationships xmlns="http://schemas.openxmlformats.org/package/2006/relationships"><Relationship Id="rId3" Type="http://schemas.openxmlformats.org/officeDocument/2006/relationships/hyperlink" Target="http://creativecommons.org/publicdomain/zero/1.0/" TargetMode="External"/><Relationship Id="rId2" Type="http://schemas.openxmlformats.org/officeDocument/2006/relationships/image" Target="../media/image5.jpg"/><Relationship Id="rId1" Type="http://schemas.openxmlformats.org/officeDocument/2006/relationships/slideLayout" Target="../slideLayouts/slideLayout129.xml"/><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hyperlink" Target="http://creativecommons.org/publicdomain/zero/1.0/" TargetMode="External"/><Relationship Id="rId2" Type="http://schemas.openxmlformats.org/officeDocument/2006/relationships/image" Target="../media/image5.jpg"/><Relationship Id="rId1" Type="http://schemas.openxmlformats.org/officeDocument/2006/relationships/slideLayout" Target="../slideLayouts/slideLayout129.x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hyperlink" Target="http://creativecommons.org/publicdomain/zero/1.0/" TargetMode="External"/><Relationship Id="rId2" Type="http://schemas.openxmlformats.org/officeDocument/2006/relationships/image" Target="../media/image5.jpg"/><Relationship Id="rId1" Type="http://schemas.openxmlformats.org/officeDocument/2006/relationships/slideLayout" Target="../slideLayouts/slideLayout129.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Image 1" descr="Logo_AFDT_transparen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79" y="217143"/>
            <a:ext cx="860780" cy="860780"/>
          </a:xfrm>
          <a:prstGeom prst="rect">
            <a:avLst/>
          </a:prstGeom>
        </p:spPr>
      </p:pic>
      <p:sp>
        <p:nvSpPr>
          <p:cNvPr id="17" name="Title 1"/>
          <p:cNvSpPr txBox="1">
            <a:spLocks/>
          </p:cNvSpPr>
          <p:nvPr/>
        </p:nvSpPr>
        <p:spPr>
          <a:xfrm>
            <a:off x="691311" y="1389320"/>
            <a:ext cx="7772400" cy="1262825"/>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pPr>
              <a:lnSpc>
                <a:spcPct val="100000"/>
              </a:lnSpc>
            </a:pPr>
            <a:r>
              <a:rPr lang="en-US" sz="2000" b="1" spc="600" dirty="0">
                <a:latin typeface="Gordita"/>
                <a:cs typeface="Gordita"/>
              </a:rPr>
              <a:t>ASSOCIATION </a:t>
            </a:r>
          </a:p>
          <a:p>
            <a:pPr>
              <a:lnSpc>
                <a:spcPct val="100000"/>
              </a:lnSpc>
            </a:pPr>
            <a:r>
              <a:rPr lang="en-US" sz="2000" b="1" spc="600" dirty="0">
                <a:latin typeface="Gordita"/>
                <a:cs typeface="Gordita"/>
              </a:rPr>
              <a:t>DES FABRICANTS </a:t>
            </a:r>
          </a:p>
          <a:p>
            <a:pPr>
              <a:lnSpc>
                <a:spcPct val="100000"/>
              </a:lnSpc>
            </a:pPr>
            <a:r>
              <a:rPr lang="en-US" sz="2000" b="1" spc="600" dirty="0">
                <a:latin typeface="Gordita"/>
                <a:cs typeface="Gordita"/>
              </a:rPr>
              <a:t>DE DECOLLETAGES </a:t>
            </a:r>
          </a:p>
          <a:p>
            <a:pPr>
              <a:lnSpc>
                <a:spcPct val="100000"/>
              </a:lnSpc>
            </a:pPr>
            <a:r>
              <a:rPr lang="en-US" sz="2000" b="1" spc="600" dirty="0">
                <a:latin typeface="Gordita"/>
                <a:cs typeface="Gordita"/>
              </a:rPr>
              <a:t>ET DE TAILLAGES</a:t>
            </a:r>
          </a:p>
        </p:txBody>
      </p:sp>
      <p:sp>
        <p:nvSpPr>
          <p:cNvPr id="22" name="Title 1"/>
          <p:cNvSpPr txBox="1">
            <a:spLocks/>
          </p:cNvSpPr>
          <p:nvPr/>
        </p:nvSpPr>
        <p:spPr>
          <a:xfrm>
            <a:off x="691136" y="2974166"/>
            <a:ext cx="7772400" cy="985338"/>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pPr>
              <a:lnSpc>
                <a:spcPct val="100000"/>
              </a:lnSpc>
            </a:pPr>
            <a:r>
              <a:rPr lang="en-US" sz="1200" spc="200" dirty="0">
                <a:latin typeface="Gordita Light"/>
                <a:cs typeface="Gordita Light"/>
              </a:rPr>
              <a:t>PARCE QU’ENSEMBLE</a:t>
            </a:r>
          </a:p>
          <a:p>
            <a:pPr>
              <a:lnSpc>
                <a:spcPct val="100000"/>
              </a:lnSpc>
            </a:pPr>
            <a:r>
              <a:rPr lang="en-US" sz="1200" spc="200" dirty="0">
                <a:latin typeface="Gordita Light"/>
                <a:cs typeface="Gordita Light"/>
              </a:rPr>
              <a:t>NOUS SOMMES PLUS FORTS</a:t>
            </a:r>
          </a:p>
        </p:txBody>
      </p:sp>
    </p:spTree>
    <p:extLst>
      <p:ext uri="{BB962C8B-B14F-4D97-AF65-F5344CB8AC3E}">
        <p14:creationId xmlns:p14="http://schemas.microsoft.com/office/powerpoint/2010/main" val="2839186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Instances.jpg"/>
          <p:cNvPicPr>
            <a:picLocks noChangeAspect="1"/>
          </p:cNvPicPr>
          <p:nvPr/>
        </p:nvPicPr>
        <p:blipFill>
          <a:blip r:embed="rId2">
            <a:grayscl/>
            <a:alphaModFix amt="34000"/>
            <a:extLst>
              <a:ext uri="{28A0092B-C50C-407E-A947-70E740481C1C}">
                <a14:useLocalDpi xmlns:a14="http://schemas.microsoft.com/office/drawing/2010/main" val="0"/>
              </a:ext>
            </a:extLst>
          </a:blip>
          <a:stretch>
            <a:fillRect/>
          </a:stretch>
        </p:blipFill>
        <p:spPr>
          <a:xfrm>
            <a:off x="-1" y="-1"/>
            <a:ext cx="9144001" cy="5828845"/>
          </a:xfrm>
          <a:prstGeom prst="rect">
            <a:avLst/>
          </a:prstGeom>
        </p:spPr>
      </p:pic>
      <p:sp>
        <p:nvSpPr>
          <p:cNvPr id="5" name="TextBox 4"/>
          <p:cNvSpPr txBox="1"/>
          <p:nvPr/>
        </p:nvSpPr>
        <p:spPr>
          <a:xfrm>
            <a:off x="5471264" y="-506592"/>
            <a:ext cx="1836205" cy="5994666"/>
          </a:xfrm>
          <a:prstGeom prst="rect">
            <a:avLst/>
          </a:prstGeom>
          <a:gradFill>
            <a:gsLst>
              <a:gs pos="0">
                <a:schemeClr val="accent3">
                  <a:alpha val="89000"/>
                </a:schemeClr>
              </a:gs>
              <a:gs pos="100000">
                <a:schemeClr val="accent6">
                  <a:alpha val="62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MEMBRES</a:t>
            </a:r>
          </a:p>
          <a:p>
            <a:pPr algn="ctr"/>
            <a:endParaRPr lang="en-US" sz="1400" dirty="0">
              <a:solidFill>
                <a:srgbClr val="FFFFFF"/>
              </a:solidFill>
            </a:endParaRPr>
          </a:p>
          <a:p>
            <a:pPr algn="ctr"/>
            <a:r>
              <a:rPr lang="fr-CH" sz="1100" dirty="0"/>
              <a:t>SCHNEITER Joëlle, directrice</a:t>
            </a:r>
          </a:p>
        </p:txBody>
      </p:sp>
      <p:sp>
        <p:nvSpPr>
          <p:cNvPr id="13" name="TextBox 12"/>
          <p:cNvSpPr txBox="1"/>
          <p:nvPr/>
        </p:nvSpPr>
        <p:spPr>
          <a:xfrm>
            <a:off x="7307796" y="-506592"/>
            <a:ext cx="1836205" cy="5994666"/>
          </a:xfrm>
          <a:prstGeom prst="rect">
            <a:avLst/>
          </a:prstGeom>
          <a:gradFill>
            <a:gsLst>
              <a:gs pos="0">
                <a:schemeClr val="accent5">
                  <a:alpha val="92000"/>
                </a:schemeClr>
              </a:gs>
              <a:gs pos="100000">
                <a:schemeClr val="tx2">
                  <a:alpha val="70000"/>
                </a:schemeClr>
              </a:gs>
            </a:gsLst>
            <a:lin ang="5400000" scaled="0"/>
          </a:gradFill>
        </p:spPr>
        <p:txBody>
          <a:bodyPr wrap="square" lIns="137160" tIns="2537460" rIns="137160" bIns="68580" rtlCol="0" anchor="t" anchorCtr="0">
            <a:noAutofit/>
          </a:bodyPr>
          <a:lstStyle/>
          <a:p>
            <a:pPr algn="ctr"/>
            <a:endParaRPr lang="en-US" sz="1100" dirty="0">
              <a:solidFill>
                <a:srgbClr val="FFFFFF"/>
              </a:solidFill>
            </a:endParaRPr>
          </a:p>
        </p:txBody>
      </p:sp>
      <p:sp>
        <p:nvSpPr>
          <p:cNvPr id="4" name="TextBox 3"/>
          <p:cNvSpPr txBox="1"/>
          <p:nvPr/>
        </p:nvSpPr>
        <p:spPr>
          <a:xfrm>
            <a:off x="3634733" y="-506592"/>
            <a:ext cx="1836205" cy="5994666"/>
          </a:xfrm>
          <a:prstGeom prst="rect">
            <a:avLst/>
          </a:prstGeom>
          <a:gradFill>
            <a:gsLst>
              <a:gs pos="0">
                <a:schemeClr val="accent1">
                  <a:alpha val="78000"/>
                </a:schemeClr>
              </a:gs>
              <a:gs pos="100000">
                <a:schemeClr val="bg1">
                  <a:alpha val="50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MISSIONS</a:t>
            </a:r>
          </a:p>
          <a:p>
            <a:pPr algn="ctr"/>
            <a:endParaRPr lang="en-US" sz="1400" dirty="0">
              <a:solidFill>
                <a:srgbClr val="FFFFFF"/>
              </a:solidFill>
            </a:endParaRPr>
          </a:p>
          <a:p>
            <a:pPr algn="ctr"/>
            <a:r>
              <a:rPr lang="fr-CH" sz="1100" dirty="0"/>
              <a:t>La Direction de l’association est en charge de l’opérationnel</a:t>
            </a:r>
          </a:p>
          <a:p>
            <a:pPr algn="ctr"/>
            <a:endParaRPr lang="fr-CH" sz="1100" dirty="0"/>
          </a:p>
          <a:p>
            <a:pPr algn="ctr"/>
            <a:r>
              <a:rPr lang="fr-CH" sz="1100" dirty="0"/>
              <a:t>Elle dirige l’association sur la base de la stratégie validée par le Comité</a:t>
            </a:r>
          </a:p>
          <a:p>
            <a:pPr algn="ctr"/>
            <a:endParaRPr lang="fr-CH" sz="1100" dirty="0"/>
          </a:p>
          <a:p>
            <a:pPr algn="ctr"/>
            <a:r>
              <a:rPr lang="fr-CH" sz="1100" dirty="0"/>
              <a:t>Elle met tout en œuvre pour que l’association soit dynamique, reconnue et utile</a:t>
            </a:r>
          </a:p>
          <a:p>
            <a:pPr algn="ctr"/>
            <a:endParaRPr lang="fr-CH" sz="1100" dirty="0"/>
          </a:p>
        </p:txBody>
      </p:sp>
      <p:sp>
        <p:nvSpPr>
          <p:cNvPr id="12" name="Rectangle 11"/>
          <p:cNvSpPr/>
          <p:nvPr/>
        </p:nvSpPr>
        <p:spPr>
          <a:xfrm>
            <a:off x="-5392107" y="5242520"/>
            <a:ext cx="6662043" cy="761747"/>
          </a:xfrm>
          <a:prstGeom prst="rect">
            <a:avLst/>
          </a:prstGeom>
        </p:spPr>
        <p:txBody>
          <a:bodyPr wrap="square" lIns="68580" tIns="34290" rIns="68580" bIns="34290">
            <a:spAutoFit/>
          </a:bodyPr>
          <a:lstStyle/>
          <a:p>
            <a:r>
              <a:rPr lang="en-US" sz="900" dirty="0"/>
              <a:t>Photograph is public domain. License info:</a:t>
            </a:r>
          </a:p>
          <a:p>
            <a:r>
              <a:rPr lang="en-US" sz="900" dirty="0"/>
              <a:t>All photos published on </a:t>
            </a:r>
            <a:r>
              <a:rPr lang="en-US" sz="900" dirty="0" err="1"/>
              <a:t>Unsplash</a:t>
            </a:r>
            <a:r>
              <a:rPr lang="en-US" sz="900" dirty="0"/>
              <a:t> are licensed under </a:t>
            </a:r>
            <a:r>
              <a:rPr lang="en-US" sz="900" dirty="0">
                <a:hlinkClick r:id="rId3"/>
              </a:rPr>
              <a:t>Creative Commons Zero</a:t>
            </a:r>
            <a:r>
              <a:rPr lang="en-US" sz="900" dirty="0"/>
              <a:t> which means you can copy, modify, distribute and use the photos for free, including commercial purposes, without asking permission from or providing attribution to the photographer or </a:t>
            </a:r>
            <a:r>
              <a:rPr lang="en-US" sz="900" dirty="0" err="1"/>
              <a:t>Unsplash</a:t>
            </a:r>
            <a:r>
              <a:rPr lang="en-US" sz="900" dirty="0"/>
              <a:t>.</a:t>
            </a:r>
          </a:p>
          <a:p>
            <a:r>
              <a:rPr lang="en-US" sz="900" dirty="0"/>
              <a:t>CREATIVE COMMONS ZERO: http://creativecommons.org/publicdomain/zero/1.0/</a:t>
            </a:r>
          </a:p>
        </p:txBody>
      </p:sp>
      <p:sp>
        <p:nvSpPr>
          <p:cNvPr id="22" name="TextBox 21"/>
          <p:cNvSpPr txBox="1"/>
          <p:nvPr/>
        </p:nvSpPr>
        <p:spPr>
          <a:xfrm>
            <a:off x="9959" y="-500420"/>
            <a:ext cx="3516157" cy="5994666"/>
          </a:xfrm>
          <a:prstGeom prst="rect">
            <a:avLst/>
          </a:prstGeom>
          <a:noFill/>
        </p:spPr>
        <p:txBody>
          <a:bodyPr wrap="square" lIns="137160" tIns="1980000" rIns="137160" bIns="68580" rtlCol="0" anchor="t" anchorCtr="0">
            <a:noAutofit/>
          </a:bodyPr>
          <a:lstStyle/>
          <a:p>
            <a:pPr algn="ctr"/>
            <a:endParaRPr lang="en-US" sz="1200" dirty="0">
              <a:solidFill>
                <a:srgbClr val="FFFFFF"/>
              </a:solidFill>
            </a:endParaRPr>
          </a:p>
          <a:p>
            <a:pPr algn="r">
              <a:lnSpc>
                <a:spcPct val="80000"/>
              </a:lnSpc>
            </a:pPr>
            <a:endParaRPr lang="en-US" sz="1200" b="1" dirty="0"/>
          </a:p>
          <a:p>
            <a:pPr algn="r">
              <a:lnSpc>
                <a:spcPct val="80000"/>
              </a:lnSpc>
            </a:pPr>
            <a:endParaRPr lang="en-US" sz="1200" b="1" dirty="0"/>
          </a:p>
          <a:p>
            <a:pPr algn="r">
              <a:lnSpc>
                <a:spcPct val="90000"/>
              </a:lnSpc>
            </a:pPr>
            <a:r>
              <a:rPr lang="en-US" sz="1200" b="1" dirty="0">
                <a:solidFill>
                  <a:schemeClr val="bg1">
                    <a:lumMod val="50000"/>
                    <a:lumOff val="50000"/>
                  </a:schemeClr>
                </a:solidFill>
              </a:rPr>
              <a:t>L’ASSOCIATION PROFESSIONNELLE</a:t>
            </a:r>
          </a:p>
          <a:p>
            <a:pPr algn="r">
              <a:lnSpc>
                <a:spcPct val="90000"/>
              </a:lnSpc>
            </a:pPr>
            <a:r>
              <a:rPr lang="en-US" sz="1200" b="1" dirty="0">
                <a:solidFill>
                  <a:schemeClr val="bg1">
                    <a:lumMod val="50000"/>
                    <a:lumOff val="50000"/>
                  </a:schemeClr>
                </a:solidFill>
              </a:rPr>
              <a:t>LE COMITÉ</a:t>
            </a:r>
          </a:p>
          <a:p>
            <a:pPr algn="r">
              <a:lnSpc>
                <a:spcPct val="90000"/>
              </a:lnSpc>
            </a:pPr>
            <a:r>
              <a:rPr lang="en-US" sz="1200" b="1" dirty="0">
                <a:solidFill>
                  <a:schemeClr val="bg1">
                    <a:lumMod val="50000"/>
                    <a:lumOff val="50000"/>
                  </a:schemeClr>
                </a:solidFill>
              </a:rPr>
              <a:t>LE CONSEIL DE DIRECTION</a:t>
            </a:r>
          </a:p>
          <a:p>
            <a:pPr algn="r">
              <a:lnSpc>
                <a:spcPct val="90000"/>
              </a:lnSpc>
            </a:pPr>
            <a:r>
              <a:rPr lang="en-US" sz="1200" b="1" dirty="0"/>
              <a:t>LA DIRECTION</a:t>
            </a:r>
          </a:p>
          <a:p>
            <a:pPr algn="r">
              <a:lnSpc>
                <a:spcPct val="90000"/>
              </a:lnSpc>
            </a:pPr>
            <a:r>
              <a:rPr lang="en-US" sz="1200" b="1" dirty="0">
                <a:solidFill>
                  <a:schemeClr val="bg1">
                    <a:lumMod val="50000"/>
                    <a:lumOff val="50000"/>
                  </a:schemeClr>
                </a:solidFill>
              </a:rPr>
              <a:t>LA COMMISSION FINANCES ET GESTION</a:t>
            </a:r>
          </a:p>
          <a:p>
            <a:pPr algn="r">
              <a:lnSpc>
                <a:spcPct val="90000"/>
              </a:lnSpc>
            </a:pPr>
            <a:r>
              <a:rPr lang="en-US" sz="1200" b="1" dirty="0">
                <a:solidFill>
                  <a:schemeClr val="bg1">
                    <a:lumMod val="50000"/>
                    <a:lumOff val="50000"/>
                  </a:schemeClr>
                </a:solidFill>
              </a:rPr>
              <a:t>LA COMMISSION MARKETING</a:t>
            </a:r>
          </a:p>
          <a:p>
            <a:pPr algn="r">
              <a:lnSpc>
                <a:spcPct val="90000"/>
              </a:lnSpc>
            </a:pPr>
            <a:r>
              <a:rPr lang="en-US" sz="1200" b="1" dirty="0">
                <a:solidFill>
                  <a:schemeClr val="bg1">
                    <a:lumMod val="50000"/>
                    <a:lumOff val="50000"/>
                  </a:schemeClr>
                </a:solidFill>
              </a:rPr>
              <a:t>LA COMMISSION FORMATION</a:t>
            </a:r>
          </a:p>
          <a:p>
            <a:pPr algn="r">
              <a:lnSpc>
                <a:spcPct val="90000"/>
              </a:lnSpc>
            </a:pPr>
            <a:r>
              <a:rPr lang="en-US" sz="1200" b="1" dirty="0">
                <a:solidFill>
                  <a:schemeClr val="bg1">
                    <a:lumMod val="50000"/>
                    <a:lumOff val="50000"/>
                  </a:schemeClr>
                </a:solidFill>
              </a:rPr>
              <a:t>LE SECRÉTARIAT</a:t>
            </a:r>
          </a:p>
          <a:p>
            <a:pPr algn="r"/>
            <a:endParaRPr lang="en-US" sz="1200" b="1" dirty="0">
              <a:solidFill>
                <a:srgbClr val="FFFFFF"/>
              </a:solidFill>
            </a:endParaRPr>
          </a:p>
          <a:p>
            <a:pPr algn="r"/>
            <a:endParaRPr lang="en-US" sz="1100" b="1" dirty="0">
              <a:solidFill>
                <a:srgbClr val="FFFFFF"/>
              </a:solidFill>
            </a:endParaRPr>
          </a:p>
        </p:txBody>
      </p:sp>
      <p:pic>
        <p:nvPicPr>
          <p:cNvPr id="11" name="Image 10" descr="Logo_AFDT_transparent.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079" y="217143"/>
            <a:ext cx="689022" cy="689022"/>
          </a:xfrm>
          <a:prstGeom prst="rect">
            <a:avLst/>
          </a:prstGeom>
        </p:spPr>
      </p:pic>
      <p:sp>
        <p:nvSpPr>
          <p:cNvPr id="14" name="Title 1"/>
          <p:cNvSpPr txBox="1">
            <a:spLocks/>
          </p:cNvSpPr>
          <p:nvPr/>
        </p:nvSpPr>
        <p:spPr>
          <a:xfrm>
            <a:off x="685800" y="209987"/>
            <a:ext cx="7772400" cy="613171"/>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r>
              <a:rPr lang="en-US" dirty="0"/>
              <a:t>Les instances de </a:t>
            </a:r>
            <a:r>
              <a:rPr lang="en-US" dirty="0" err="1"/>
              <a:t>l’AFDT</a:t>
            </a:r>
            <a:endParaRPr lang="en-US" dirty="0"/>
          </a:p>
        </p:txBody>
      </p:sp>
    </p:spTree>
    <p:extLst>
      <p:ext uri="{BB962C8B-B14F-4D97-AF65-F5344CB8AC3E}">
        <p14:creationId xmlns:p14="http://schemas.microsoft.com/office/powerpoint/2010/main" val="3191862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Instances.jpg"/>
          <p:cNvPicPr>
            <a:picLocks noChangeAspect="1"/>
          </p:cNvPicPr>
          <p:nvPr/>
        </p:nvPicPr>
        <p:blipFill>
          <a:blip r:embed="rId2">
            <a:grayscl/>
            <a:alphaModFix amt="34000"/>
            <a:extLst>
              <a:ext uri="{28A0092B-C50C-407E-A947-70E740481C1C}">
                <a14:useLocalDpi xmlns:a14="http://schemas.microsoft.com/office/drawing/2010/main" val="0"/>
              </a:ext>
            </a:extLst>
          </a:blip>
          <a:stretch>
            <a:fillRect/>
          </a:stretch>
        </p:blipFill>
        <p:spPr>
          <a:xfrm>
            <a:off x="-1" y="-1"/>
            <a:ext cx="9144001" cy="5828845"/>
          </a:xfrm>
          <a:prstGeom prst="rect">
            <a:avLst/>
          </a:prstGeom>
        </p:spPr>
      </p:pic>
      <p:sp>
        <p:nvSpPr>
          <p:cNvPr id="5" name="TextBox 4"/>
          <p:cNvSpPr txBox="1"/>
          <p:nvPr/>
        </p:nvSpPr>
        <p:spPr>
          <a:xfrm>
            <a:off x="5471264" y="-506592"/>
            <a:ext cx="1836205" cy="5994666"/>
          </a:xfrm>
          <a:prstGeom prst="rect">
            <a:avLst/>
          </a:prstGeom>
          <a:gradFill>
            <a:gsLst>
              <a:gs pos="0">
                <a:schemeClr val="accent3">
                  <a:alpha val="89000"/>
                </a:schemeClr>
              </a:gs>
              <a:gs pos="100000">
                <a:schemeClr val="accent6">
                  <a:alpha val="62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MEMBRES</a:t>
            </a:r>
          </a:p>
          <a:p>
            <a:pPr algn="ctr"/>
            <a:endParaRPr lang="en-US" sz="1400" dirty="0">
              <a:solidFill>
                <a:srgbClr val="FFFFFF"/>
              </a:solidFill>
            </a:endParaRPr>
          </a:p>
          <a:p>
            <a:pPr algn="ctr"/>
            <a:r>
              <a:rPr lang="fr-CH" sz="1100" dirty="0"/>
              <a:t>SCHOULLER Jean-Marc</a:t>
            </a:r>
          </a:p>
          <a:p>
            <a:pPr algn="ctr"/>
            <a:r>
              <a:rPr lang="fr-CH" sz="1100" dirty="0"/>
              <a:t>LAUENER Dominique</a:t>
            </a:r>
          </a:p>
          <a:p>
            <a:pPr algn="ctr"/>
            <a:r>
              <a:rPr lang="fr-FR" sz="1100" dirty="0"/>
              <a:t>SCHNEITER Joëlle</a:t>
            </a:r>
            <a:endParaRPr lang="fr-CH" sz="1100" dirty="0"/>
          </a:p>
        </p:txBody>
      </p:sp>
      <p:sp>
        <p:nvSpPr>
          <p:cNvPr id="13" name="TextBox 12"/>
          <p:cNvSpPr txBox="1"/>
          <p:nvPr/>
        </p:nvSpPr>
        <p:spPr>
          <a:xfrm>
            <a:off x="7307796" y="-506592"/>
            <a:ext cx="1836205" cy="5994666"/>
          </a:xfrm>
          <a:prstGeom prst="rect">
            <a:avLst/>
          </a:prstGeom>
          <a:gradFill>
            <a:gsLst>
              <a:gs pos="0">
                <a:schemeClr val="accent5">
                  <a:alpha val="92000"/>
                </a:schemeClr>
              </a:gs>
              <a:gs pos="100000">
                <a:schemeClr val="tx2">
                  <a:alpha val="70000"/>
                </a:schemeClr>
              </a:gs>
            </a:gsLst>
            <a:lin ang="5400000" scaled="0"/>
          </a:gradFill>
        </p:spPr>
        <p:txBody>
          <a:bodyPr wrap="square" lIns="137160" tIns="2537460" rIns="137160" bIns="68580" rtlCol="0" anchor="t" anchorCtr="0">
            <a:noAutofit/>
          </a:bodyPr>
          <a:lstStyle/>
          <a:p>
            <a:pPr algn="ctr"/>
            <a:endParaRPr lang="en-US" sz="1100" dirty="0">
              <a:solidFill>
                <a:srgbClr val="FFFFFF"/>
              </a:solidFill>
            </a:endParaRPr>
          </a:p>
        </p:txBody>
      </p:sp>
      <p:sp>
        <p:nvSpPr>
          <p:cNvPr id="4" name="TextBox 3"/>
          <p:cNvSpPr txBox="1"/>
          <p:nvPr/>
        </p:nvSpPr>
        <p:spPr>
          <a:xfrm>
            <a:off x="3634733" y="-506592"/>
            <a:ext cx="1836205" cy="5994666"/>
          </a:xfrm>
          <a:prstGeom prst="rect">
            <a:avLst/>
          </a:prstGeom>
          <a:gradFill>
            <a:gsLst>
              <a:gs pos="0">
                <a:schemeClr val="accent1">
                  <a:alpha val="78000"/>
                </a:schemeClr>
              </a:gs>
              <a:gs pos="100000">
                <a:schemeClr val="bg1">
                  <a:alpha val="50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MISSIONS</a:t>
            </a:r>
          </a:p>
          <a:p>
            <a:pPr algn="ctr"/>
            <a:endParaRPr lang="en-US" sz="1400" dirty="0">
              <a:solidFill>
                <a:srgbClr val="FFFFFF"/>
              </a:solidFill>
            </a:endParaRPr>
          </a:p>
          <a:p>
            <a:pPr algn="ctr"/>
            <a:r>
              <a:rPr lang="fr-CH" sz="1100" dirty="0"/>
              <a:t>Planifier et contrôler les budgets et les comptes de l’association</a:t>
            </a:r>
          </a:p>
          <a:p>
            <a:pPr algn="ctr"/>
            <a:endParaRPr lang="fr-CH" sz="1100" dirty="0"/>
          </a:p>
          <a:p>
            <a:pPr algn="ctr"/>
            <a:r>
              <a:rPr lang="fr-CH" sz="1100" dirty="0"/>
              <a:t>Apporter au comité ses recommandations en termes de budget, comptes, structures de gestion et procédures</a:t>
            </a:r>
          </a:p>
          <a:p>
            <a:pPr algn="ctr"/>
            <a:endParaRPr lang="fr-CH" sz="1100" dirty="0"/>
          </a:p>
          <a:p>
            <a:pPr algn="ctr"/>
            <a:r>
              <a:rPr lang="fr-CH" sz="1100" dirty="0"/>
              <a:t>Contrôler le fonctionnement de celles-ci</a:t>
            </a:r>
          </a:p>
        </p:txBody>
      </p:sp>
      <p:sp>
        <p:nvSpPr>
          <p:cNvPr id="12" name="Rectangle 11"/>
          <p:cNvSpPr/>
          <p:nvPr/>
        </p:nvSpPr>
        <p:spPr>
          <a:xfrm>
            <a:off x="-5392107" y="5242520"/>
            <a:ext cx="6662043" cy="761747"/>
          </a:xfrm>
          <a:prstGeom prst="rect">
            <a:avLst/>
          </a:prstGeom>
        </p:spPr>
        <p:txBody>
          <a:bodyPr wrap="square" lIns="68580" tIns="34290" rIns="68580" bIns="34290">
            <a:spAutoFit/>
          </a:bodyPr>
          <a:lstStyle/>
          <a:p>
            <a:r>
              <a:rPr lang="en-US" sz="900" dirty="0"/>
              <a:t>Photograph is public domain. License info:</a:t>
            </a:r>
          </a:p>
          <a:p>
            <a:r>
              <a:rPr lang="en-US" sz="900" dirty="0"/>
              <a:t>All photos published on </a:t>
            </a:r>
            <a:r>
              <a:rPr lang="en-US" sz="900" dirty="0" err="1"/>
              <a:t>Unsplash</a:t>
            </a:r>
            <a:r>
              <a:rPr lang="en-US" sz="900" dirty="0"/>
              <a:t> are licensed under </a:t>
            </a:r>
            <a:r>
              <a:rPr lang="en-US" sz="900" dirty="0">
                <a:hlinkClick r:id="rId3"/>
              </a:rPr>
              <a:t>Creative Commons Zero</a:t>
            </a:r>
            <a:r>
              <a:rPr lang="en-US" sz="900" dirty="0"/>
              <a:t> which means you can copy, modify, distribute and use the photos for free, including commercial purposes, without asking permission from or providing attribution to the photographer or </a:t>
            </a:r>
            <a:r>
              <a:rPr lang="en-US" sz="900" dirty="0" err="1"/>
              <a:t>Unsplash</a:t>
            </a:r>
            <a:r>
              <a:rPr lang="en-US" sz="900" dirty="0"/>
              <a:t>.</a:t>
            </a:r>
          </a:p>
          <a:p>
            <a:r>
              <a:rPr lang="en-US" sz="900" dirty="0"/>
              <a:t>CREATIVE COMMONS ZERO: http://creativecommons.org/publicdomain/zero/1.0/</a:t>
            </a:r>
          </a:p>
        </p:txBody>
      </p:sp>
      <p:sp>
        <p:nvSpPr>
          <p:cNvPr id="22" name="TextBox 21"/>
          <p:cNvSpPr txBox="1"/>
          <p:nvPr/>
        </p:nvSpPr>
        <p:spPr>
          <a:xfrm>
            <a:off x="9959" y="-500420"/>
            <a:ext cx="3516157" cy="5994666"/>
          </a:xfrm>
          <a:prstGeom prst="rect">
            <a:avLst/>
          </a:prstGeom>
          <a:noFill/>
        </p:spPr>
        <p:txBody>
          <a:bodyPr wrap="square" lIns="137160" tIns="1980000" rIns="137160" bIns="68580" rtlCol="0" anchor="t" anchorCtr="0">
            <a:noAutofit/>
          </a:bodyPr>
          <a:lstStyle/>
          <a:p>
            <a:pPr algn="ctr"/>
            <a:endParaRPr lang="en-US" sz="1200" dirty="0">
              <a:solidFill>
                <a:srgbClr val="FFFFFF"/>
              </a:solidFill>
            </a:endParaRPr>
          </a:p>
          <a:p>
            <a:pPr algn="r">
              <a:lnSpc>
                <a:spcPct val="80000"/>
              </a:lnSpc>
            </a:pPr>
            <a:endParaRPr lang="en-US" sz="1200" b="1" dirty="0"/>
          </a:p>
          <a:p>
            <a:pPr algn="r">
              <a:lnSpc>
                <a:spcPct val="80000"/>
              </a:lnSpc>
            </a:pPr>
            <a:endParaRPr lang="en-US" sz="1200" b="1" dirty="0"/>
          </a:p>
          <a:p>
            <a:pPr algn="r">
              <a:lnSpc>
                <a:spcPct val="90000"/>
              </a:lnSpc>
            </a:pPr>
            <a:r>
              <a:rPr lang="en-US" sz="1200" b="1" dirty="0">
                <a:solidFill>
                  <a:schemeClr val="bg1">
                    <a:lumMod val="50000"/>
                    <a:lumOff val="50000"/>
                  </a:schemeClr>
                </a:solidFill>
              </a:rPr>
              <a:t>L’ASSOCIATION PROFESSIONNELLE</a:t>
            </a:r>
          </a:p>
          <a:p>
            <a:pPr algn="r">
              <a:lnSpc>
                <a:spcPct val="90000"/>
              </a:lnSpc>
            </a:pPr>
            <a:r>
              <a:rPr lang="en-US" sz="1200" b="1" dirty="0">
                <a:solidFill>
                  <a:schemeClr val="bg1">
                    <a:lumMod val="50000"/>
                    <a:lumOff val="50000"/>
                  </a:schemeClr>
                </a:solidFill>
              </a:rPr>
              <a:t>LE COMITÉ</a:t>
            </a:r>
          </a:p>
          <a:p>
            <a:pPr algn="r">
              <a:lnSpc>
                <a:spcPct val="90000"/>
              </a:lnSpc>
            </a:pPr>
            <a:r>
              <a:rPr lang="en-US" sz="1200" b="1" dirty="0">
                <a:solidFill>
                  <a:schemeClr val="bg1">
                    <a:lumMod val="50000"/>
                    <a:lumOff val="50000"/>
                  </a:schemeClr>
                </a:solidFill>
              </a:rPr>
              <a:t>LE CONSEIL DE DIRECTION</a:t>
            </a:r>
          </a:p>
          <a:p>
            <a:pPr algn="r">
              <a:lnSpc>
                <a:spcPct val="90000"/>
              </a:lnSpc>
            </a:pPr>
            <a:r>
              <a:rPr lang="en-US" sz="1200" b="1" dirty="0">
                <a:solidFill>
                  <a:schemeClr val="bg1">
                    <a:lumMod val="50000"/>
                    <a:lumOff val="50000"/>
                  </a:schemeClr>
                </a:solidFill>
              </a:rPr>
              <a:t>LA DIRECTION</a:t>
            </a:r>
          </a:p>
          <a:p>
            <a:pPr algn="r">
              <a:lnSpc>
                <a:spcPct val="90000"/>
              </a:lnSpc>
            </a:pPr>
            <a:r>
              <a:rPr lang="en-US" sz="1200" b="1" dirty="0"/>
              <a:t>LA COMMISSION FINANCES ET GESTION</a:t>
            </a:r>
          </a:p>
          <a:p>
            <a:pPr algn="r">
              <a:lnSpc>
                <a:spcPct val="90000"/>
              </a:lnSpc>
            </a:pPr>
            <a:r>
              <a:rPr lang="en-US" sz="1200" b="1" dirty="0">
                <a:solidFill>
                  <a:schemeClr val="bg1">
                    <a:lumMod val="50000"/>
                    <a:lumOff val="50000"/>
                  </a:schemeClr>
                </a:solidFill>
              </a:rPr>
              <a:t>LA COMMISSION MARKETING</a:t>
            </a:r>
          </a:p>
          <a:p>
            <a:pPr algn="r">
              <a:lnSpc>
                <a:spcPct val="90000"/>
              </a:lnSpc>
            </a:pPr>
            <a:r>
              <a:rPr lang="en-US" sz="1200" b="1" dirty="0">
                <a:solidFill>
                  <a:schemeClr val="bg1">
                    <a:lumMod val="50000"/>
                    <a:lumOff val="50000"/>
                  </a:schemeClr>
                </a:solidFill>
              </a:rPr>
              <a:t>LA COMMISSION FORMATION</a:t>
            </a:r>
          </a:p>
          <a:p>
            <a:pPr algn="r">
              <a:lnSpc>
                <a:spcPct val="90000"/>
              </a:lnSpc>
            </a:pPr>
            <a:r>
              <a:rPr lang="en-US" sz="1200" b="1" dirty="0">
                <a:solidFill>
                  <a:schemeClr val="bg1">
                    <a:lumMod val="50000"/>
                    <a:lumOff val="50000"/>
                  </a:schemeClr>
                </a:solidFill>
              </a:rPr>
              <a:t>LE SECRÉTARIAT</a:t>
            </a:r>
          </a:p>
          <a:p>
            <a:pPr algn="r"/>
            <a:endParaRPr lang="en-US" sz="1200" b="1" dirty="0">
              <a:solidFill>
                <a:srgbClr val="FFFFFF"/>
              </a:solidFill>
            </a:endParaRPr>
          </a:p>
          <a:p>
            <a:pPr algn="r"/>
            <a:endParaRPr lang="en-US" sz="1100" b="1" dirty="0">
              <a:solidFill>
                <a:srgbClr val="FFFFFF"/>
              </a:solidFill>
            </a:endParaRPr>
          </a:p>
        </p:txBody>
      </p:sp>
      <p:pic>
        <p:nvPicPr>
          <p:cNvPr id="11" name="Image 10" descr="Logo_AFDT_transparent.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079" y="217143"/>
            <a:ext cx="689022" cy="689022"/>
          </a:xfrm>
          <a:prstGeom prst="rect">
            <a:avLst/>
          </a:prstGeom>
        </p:spPr>
      </p:pic>
      <p:sp>
        <p:nvSpPr>
          <p:cNvPr id="14" name="Title 1"/>
          <p:cNvSpPr txBox="1">
            <a:spLocks/>
          </p:cNvSpPr>
          <p:nvPr/>
        </p:nvSpPr>
        <p:spPr>
          <a:xfrm>
            <a:off x="685800" y="209987"/>
            <a:ext cx="7772400" cy="613171"/>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r>
              <a:rPr lang="en-US" dirty="0"/>
              <a:t>Les instances de </a:t>
            </a:r>
            <a:r>
              <a:rPr lang="en-US" dirty="0" err="1"/>
              <a:t>l’AFDT</a:t>
            </a:r>
            <a:endParaRPr lang="en-US" dirty="0"/>
          </a:p>
        </p:txBody>
      </p:sp>
    </p:spTree>
    <p:extLst>
      <p:ext uri="{BB962C8B-B14F-4D97-AF65-F5344CB8AC3E}">
        <p14:creationId xmlns:p14="http://schemas.microsoft.com/office/powerpoint/2010/main" val="2642110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Instances.jpg"/>
          <p:cNvPicPr>
            <a:picLocks noChangeAspect="1"/>
          </p:cNvPicPr>
          <p:nvPr/>
        </p:nvPicPr>
        <p:blipFill>
          <a:blip r:embed="rId2">
            <a:grayscl/>
            <a:alphaModFix amt="34000"/>
            <a:extLst>
              <a:ext uri="{28A0092B-C50C-407E-A947-70E740481C1C}">
                <a14:useLocalDpi xmlns:a14="http://schemas.microsoft.com/office/drawing/2010/main" val="0"/>
              </a:ext>
            </a:extLst>
          </a:blip>
          <a:stretch>
            <a:fillRect/>
          </a:stretch>
        </p:blipFill>
        <p:spPr>
          <a:xfrm>
            <a:off x="-1" y="-1"/>
            <a:ext cx="9144001" cy="5828845"/>
          </a:xfrm>
          <a:prstGeom prst="rect">
            <a:avLst/>
          </a:prstGeom>
        </p:spPr>
      </p:pic>
      <p:sp>
        <p:nvSpPr>
          <p:cNvPr id="5" name="TextBox 4"/>
          <p:cNvSpPr txBox="1"/>
          <p:nvPr/>
        </p:nvSpPr>
        <p:spPr>
          <a:xfrm>
            <a:off x="5471264" y="-506592"/>
            <a:ext cx="1836205" cy="5994666"/>
          </a:xfrm>
          <a:prstGeom prst="rect">
            <a:avLst/>
          </a:prstGeom>
          <a:gradFill>
            <a:gsLst>
              <a:gs pos="0">
                <a:schemeClr val="accent3">
                  <a:alpha val="89000"/>
                </a:schemeClr>
              </a:gs>
              <a:gs pos="100000">
                <a:schemeClr val="accent6">
                  <a:alpha val="62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MEMBRES</a:t>
            </a:r>
          </a:p>
          <a:p>
            <a:pPr algn="ctr"/>
            <a:endParaRPr lang="en-US" sz="1400" dirty="0">
              <a:solidFill>
                <a:srgbClr val="FFFFFF"/>
              </a:solidFill>
            </a:endParaRPr>
          </a:p>
          <a:p>
            <a:pPr algn="ctr"/>
            <a:r>
              <a:rPr lang="fr-CH" sz="1100" dirty="0"/>
              <a:t>KOLLER Francis</a:t>
            </a:r>
          </a:p>
          <a:p>
            <a:pPr algn="ctr"/>
            <a:r>
              <a:rPr lang="fr-CH" sz="1100" dirty="0"/>
              <a:t>KOHLER Pierre-Yves</a:t>
            </a:r>
          </a:p>
          <a:p>
            <a:pPr algn="ctr"/>
            <a:r>
              <a:rPr lang="fr-FR" sz="1100" dirty="0"/>
              <a:t>S</a:t>
            </a:r>
            <a:r>
              <a:rPr lang="fr-CH" sz="1100" dirty="0"/>
              <a:t>CHALLER Tatiana</a:t>
            </a:r>
          </a:p>
          <a:p>
            <a:pPr algn="ctr"/>
            <a:r>
              <a:rPr lang="fr-CH" sz="1100" dirty="0"/>
              <a:t>SCHNEITER Joëlle</a:t>
            </a:r>
          </a:p>
          <a:p>
            <a:pPr algn="ctr"/>
            <a:endParaRPr lang="fr-CH" sz="1100" dirty="0"/>
          </a:p>
          <a:p>
            <a:pPr algn="ctr"/>
            <a:r>
              <a:rPr lang="fr-CH" sz="1100" dirty="0"/>
              <a:t>LAUENER Dominique</a:t>
            </a:r>
          </a:p>
        </p:txBody>
      </p:sp>
      <p:sp>
        <p:nvSpPr>
          <p:cNvPr id="13" name="TextBox 12"/>
          <p:cNvSpPr txBox="1"/>
          <p:nvPr/>
        </p:nvSpPr>
        <p:spPr>
          <a:xfrm>
            <a:off x="7307796" y="-506592"/>
            <a:ext cx="1836205" cy="5994666"/>
          </a:xfrm>
          <a:prstGeom prst="rect">
            <a:avLst/>
          </a:prstGeom>
          <a:gradFill>
            <a:gsLst>
              <a:gs pos="0">
                <a:schemeClr val="accent5">
                  <a:alpha val="92000"/>
                </a:schemeClr>
              </a:gs>
              <a:gs pos="100000">
                <a:schemeClr val="tx2">
                  <a:alpha val="70000"/>
                </a:schemeClr>
              </a:gs>
            </a:gsLst>
            <a:lin ang="5400000" scaled="0"/>
          </a:gradFill>
        </p:spPr>
        <p:txBody>
          <a:bodyPr wrap="square" lIns="137160" tIns="2537460" rIns="137160" bIns="68580" rtlCol="0" anchor="t" anchorCtr="0">
            <a:noAutofit/>
          </a:bodyPr>
          <a:lstStyle/>
          <a:p>
            <a:pPr algn="ctr"/>
            <a:endParaRPr lang="en-US" sz="1100" dirty="0">
              <a:solidFill>
                <a:srgbClr val="FFFFFF"/>
              </a:solidFill>
            </a:endParaRPr>
          </a:p>
        </p:txBody>
      </p:sp>
      <p:sp>
        <p:nvSpPr>
          <p:cNvPr id="4" name="TextBox 3"/>
          <p:cNvSpPr txBox="1"/>
          <p:nvPr/>
        </p:nvSpPr>
        <p:spPr>
          <a:xfrm>
            <a:off x="3634733" y="-506592"/>
            <a:ext cx="1836205" cy="5994666"/>
          </a:xfrm>
          <a:prstGeom prst="rect">
            <a:avLst/>
          </a:prstGeom>
          <a:gradFill>
            <a:gsLst>
              <a:gs pos="0">
                <a:schemeClr val="accent1">
                  <a:alpha val="78000"/>
                </a:schemeClr>
              </a:gs>
              <a:gs pos="100000">
                <a:schemeClr val="bg1">
                  <a:alpha val="50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MISSIONS</a:t>
            </a:r>
          </a:p>
          <a:p>
            <a:pPr algn="ctr"/>
            <a:endParaRPr lang="en-US" sz="1400" dirty="0">
              <a:solidFill>
                <a:srgbClr val="FFFFFF"/>
              </a:solidFill>
            </a:endParaRPr>
          </a:p>
          <a:p>
            <a:pPr algn="ctr"/>
            <a:r>
              <a:rPr lang="fr-CH" sz="1100" dirty="0"/>
              <a:t>Assurer la visibilité de l’association</a:t>
            </a:r>
          </a:p>
          <a:p>
            <a:pPr algn="ctr"/>
            <a:r>
              <a:rPr lang="fr-CH" sz="1100" dirty="0"/>
              <a:t>et de ses buts par une communication adéquate et par</a:t>
            </a:r>
          </a:p>
          <a:p>
            <a:pPr algn="ctr"/>
            <a:r>
              <a:rPr lang="fr-CH" sz="1100" dirty="0"/>
              <a:t>l’organisation d’événements promotionnels</a:t>
            </a:r>
          </a:p>
          <a:p>
            <a:pPr algn="ctr"/>
            <a:endParaRPr lang="fr-CH" sz="1100" dirty="0"/>
          </a:p>
          <a:p>
            <a:pPr algn="ctr"/>
            <a:r>
              <a:rPr lang="fr-CH" sz="1100" dirty="0"/>
              <a:t>Acquérir de nouveaux membres</a:t>
            </a:r>
          </a:p>
        </p:txBody>
      </p:sp>
      <p:sp>
        <p:nvSpPr>
          <p:cNvPr id="12" name="Rectangle 11"/>
          <p:cNvSpPr/>
          <p:nvPr/>
        </p:nvSpPr>
        <p:spPr>
          <a:xfrm>
            <a:off x="-5392107" y="5242520"/>
            <a:ext cx="6662043" cy="761747"/>
          </a:xfrm>
          <a:prstGeom prst="rect">
            <a:avLst/>
          </a:prstGeom>
        </p:spPr>
        <p:txBody>
          <a:bodyPr wrap="square" lIns="68580" tIns="34290" rIns="68580" bIns="34290">
            <a:spAutoFit/>
          </a:bodyPr>
          <a:lstStyle/>
          <a:p>
            <a:r>
              <a:rPr lang="en-US" sz="900" dirty="0"/>
              <a:t>Photograph is public domain. License info:</a:t>
            </a:r>
          </a:p>
          <a:p>
            <a:r>
              <a:rPr lang="en-US" sz="900" dirty="0"/>
              <a:t>All photos published on </a:t>
            </a:r>
            <a:r>
              <a:rPr lang="en-US" sz="900" dirty="0" err="1"/>
              <a:t>Unsplash</a:t>
            </a:r>
            <a:r>
              <a:rPr lang="en-US" sz="900" dirty="0"/>
              <a:t> are licensed under </a:t>
            </a:r>
            <a:r>
              <a:rPr lang="en-US" sz="900" dirty="0">
                <a:hlinkClick r:id="rId3"/>
              </a:rPr>
              <a:t>Creative Commons Zero</a:t>
            </a:r>
            <a:r>
              <a:rPr lang="en-US" sz="900" dirty="0"/>
              <a:t> which means you can copy, modify, distribute and use the photos for free, including commercial purposes, without asking permission from or providing attribution to the photographer or </a:t>
            </a:r>
            <a:r>
              <a:rPr lang="en-US" sz="900" dirty="0" err="1"/>
              <a:t>Unsplash</a:t>
            </a:r>
            <a:r>
              <a:rPr lang="en-US" sz="900" dirty="0"/>
              <a:t>.</a:t>
            </a:r>
          </a:p>
          <a:p>
            <a:r>
              <a:rPr lang="en-US" sz="900" dirty="0"/>
              <a:t>CREATIVE COMMONS ZERO: http://creativecommons.org/publicdomain/zero/1.0/</a:t>
            </a:r>
          </a:p>
        </p:txBody>
      </p:sp>
      <p:sp>
        <p:nvSpPr>
          <p:cNvPr id="22" name="TextBox 21"/>
          <p:cNvSpPr txBox="1"/>
          <p:nvPr/>
        </p:nvSpPr>
        <p:spPr>
          <a:xfrm>
            <a:off x="9959" y="-500420"/>
            <a:ext cx="3516157" cy="5994666"/>
          </a:xfrm>
          <a:prstGeom prst="rect">
            <a:avLst/>
          </a:prstGeom>
          <a:noFill/>
        </p:spPr>
        <p:txBody>
          <a:bodyPr wrap="square" lIns="137160" tIns="1980000" rIns="137160" bIns="68580" rtlCol="0" anchor="t" anchorCtr="0">
            <a:noAutofit/>
          </a:bodyPr>
          <a:lstStyle/>
          <a:p>
            <a:pPr algn="ctr"/>
            <a:endParaRPr lang="en-US" sz="1200" dirty="0">
              <a:solidFill>
                <a:srgbClr val="FFFFFF"/>
              </a:solidFill>
            </a:endParaRPr>
          </a:p>
          <a:p>
            <a:pPr algn="r">
              <a:lnSpc>
                <a:spcPct val="80000"/>
              </a:lnSpc>
            </a:pPr>
            <a:endParaRPr lang="en-US" sz="1200" b="1" dirty="0"/>
          </a:p>
          <a:p>
            <a:pPr algn="r">
              <a:lnSpc>
                <a:spcPct val="80000"/>
              </a:lnSpc>
            </a:pPr>
            <a:endParaRPr lang="en-US" sz="1200" b="1" dirty="0"/>
          </a:p>
          <a:p>
            <a:pPr algn="r">
              <a:lnSpc>
                <a:spcPct val="90000"/>
              </a:lnSpc>
            </a:pPr>
            <a:r>
              <a:rPr lang="en-US" sz="1200" b="1" dirty="0">
                <a:solidFill>
                  <a:schemeClr val="bg1">
                    <a:lumMod val="50000"/>
                    <a:lumOff val="50000"/>
                  </a:schemeClr>
                </a:solidFill>
              </a:rPr>
              <a:t>L’ASSOCIATION PROFESSIONNELLE</a:t>
            </a:r>
          </a:p>
          <a:p>
            <a:pPr algn="r">
              <a:lnSpc>
                <a:spcPct val="90000"/>
              </a:lnSpc>
            </a:pPr>
            <a:r>
              <a:rPr lang="en-US" sz="1200" b="1" dirty="0">
                <a:solidFill>
                  <a:schemeClr val="bg1">
                    <a:lumMod val="50000"/>
                    <a:lumOff val="50000"/>
                  </a:schemeClr>
                </a:solidFill>
              </a:rPr>
              <a:t>LE COMITÉ</a:t>
            </a:r>
          </a:p>
          <a:p>
            <a:pPr algn="r">
              <a:lnSpc>
                <a:spcPct val="90000"/>
              </a:lnSpc>
            </a:pPr>
            <a:r>
              <a:rPr lang="en-US" sz="1200" b="1" dirty="0">
                <a:solidFill>
                  <a:schemeClr val="bg1">
                    <a:lumMod val="50000"/>
                    <a:lumOff val="50000"/>
                  </a:schemeClr>
                </a:solidFill>
              </a:rPr>
              <a:t>LE CONSEIL DE DIRECTION</a:t>
            </a:r>
          </a:p>
          <a:p>
            <a:pPr algn="r">
              <a:lnSpc>
                <a:spcPct val="90000"/>
              </a:lnSpc>
            </a:pPr>
            <a:r>
              <a:rPr lang="en-US" sz="1200" b="1" dirty="0">
                <a:solidFill>
                  <a:schemeClr val="bg1">
                    <a:lumMod val="50000"/>
                    <a:lumOff val="50000"/>
                  </a:schemeClr>
                </a:solidFill>
              </a:rPr>
              <a:t>LA DIRECTION</a:t>
            </a:r>
          </a:p>
          <a:p>
            <a:pPr algn="r">
              <a:lnSpc>
                <a:spcPct val="90000"/>
              </a:lnSpc>
            </a:pPr>
            <a:r>
              <a:rPr lang="en-US" sz="1200" b="1" dirty="0">
                <a:solidFill>
                  <a:schemeClr val="bg1">
                    <a:lumMod val="50000"/>
                    <a:lumOff val="50000"/>
                  </a:schemeClr>
                </a:solidFill>
              </a:rPr>
              <a:t>LA COMMISSION FINANCES ET GESTION</a:t>
            </a:r>
          </a:p>
          <a:p>
            <a:pPr algn="r">
              <a:lnSpc>
                <a:spcPct val="90000"/>
              </a:lnSpc>
            </a:pPr>
            <a:r>
              <a:rPr lang="en-US" sz="1200" b="1" dirty="0"/>
              <a:t>LA COMMISSION MARKETING</a:t>
            </a:r>
          </a:p>
          <a:p>
            <a:pPr algn="r">
              <a:lnSpc>
                <a:spcPct val="90000"/>
              </a:lnSpc>
            </a:pPr>
            <a:r>
              <a:rPr lang="en-US" sz="1200" b="1" dirty="0">
                <a:solidFill>
                  <a:schemeClr val="bg1">
                    <a:lumMod val="50000"/>
                    <a:lumOff val="50000"/>
                  </a:schemeClr>
                </a:solidFill>
              </a:rPr>
              <a:t>LA COMMISSION FORMATION</a:t>
            </a:r>
          </a:p>
          <a:p>
            <a:pPr algn="r">
              <a:lnSpc>
                <a:spcPct val="90000"/>
              </a:lnSpc>
            </a:pPr>
            <a:r>
              <a:rPr lang="en-US" sz="1200" b="1" dirty="0">
                <a:solidFill>
                  <a:schemeClr val="bg1">
                    <a:lumMod val="50000"/>
                    <a:lumOff val="50000"/>
                  </a:schemeClr>
                </a:solidFill>
              </a:rPr>
              <a:t>LE SECRÉTARIAT</a:t>
            </a:r>
          </a:p>
          <a:p>
            <a:pPr algn="r"/>
            <a:endParaRPr lang="en-US" sz="1200" b="1" dirty="0">
              <a:solidFill>
                <a:srgbClr val="FFFFFF"/>
              </a:solidFill>
            </a:endParaRPr>
          </a:p>
          <a:p>
            <a:pPr algn="r"/>
            <a:endParaRPr lang="en-US" sz="1100" b="1" dirty="0">
              <a:solidFill>
                <a:srgbClr val="FFFFFF"/>
              </a:solidFill>
            </a:endParaRPr>
          </a:p>
        </p:txBody>
      </p:sp>
      <p:pic>
        <p:nvPicPr>
          <p:cNvPr id="11" name="Image 10" descr="Logo_AFDT_transparent.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079" y="217143"/>
            <a:ext cx="689022" cy="689022"/>
          </a:xfrm>
          <a:prstGeom prst="rect">
            <a:avLst/>
          </a:prstGeom>
        </p:spPr>
      </p:pic>
      <p:sp>
        <p:nvSpPr>
          <p:cNvPr id="14" name="Title 1"/>
          <p:cNvSpPr txBox="1">
            <a:spLocks/>
          </p:cNvSpPr>
          <p:nvPr/>
        </p:nvSpPr>
        <p:spPr>
          <a:xfrm>
            <a:off x="685800" y="209987"/>
            <a:ext cx="7772400" cy="613171"/>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r>
              <a:rPr lang="en-US" dirty="0"/>
              <a:t>Les instances de </a:t>
            </a:r>
            <a:r>
              <a:rPr lang="en-US" dirty="0" err="1"/>
              <a:t>l’AFDT</a:t>
            </a:r>
            <a:endParaRPr lang="en-US" dirty="0"/>
          </a:p>
        </p:txBody>
      </p:sp>
    </p:spTree>
    <p:extLst>
      <p:ext uri="{BB962C8B-B14F-4D97-AF65-F5344CB8AC3E}">
        <p14:creationId xmlns:p14="http://schemas.microsoft.com/office/powerpoint/2010/main" val="2473166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Instances.jpg"/>
          <p:cNvPicPr>
            <a:picLocks noChangeAspect="1"/>
          </p:cNvPicPr>
          <p:nvPr/>
        </p:nvPicPr>
        <p:blipFill>
          <a:blip r:embed="rId2">
            <a:grayscl/>
            <a:alphaModFix amt="34000"/>
            <a:extLst>
              <a:ext uri="{28A0092B-C50C-407E-A947-70E740481C1C}">
                <a14:useLocalDpi xmlns:a14="http://schemas.microsoft.com/office/drawing/2010/main" val="0"/>
              </a:ext>
            </a:extLst>
          </a:blip>
          <a:stretch>
            <a:fillRect/>
          </a:stretch>
        </p:blipFill>
        <p:spPr>
          <a:xfrm>
            <a:off x="-1" y="-1"/>
            <a:ext cx="9144001" cy="5828845"/>
          </a:xfrm>
          <a:prstGeom prst="rect">
            <a:avLst/>
          </a:prstGeom>
        </p:spPr>
      </p:pic>
      <p:sp>
        <p:nvSpPr>
          <p:cNvPr id="5" name="TextBox 4"/>
          <p:cNvSpPr txBox="1"/>
          <p:nvPr/>
        </p:nvSpPr>
        <p:spPr>
          <a:xfrm>
            <a:off x="5471264" y="-506592"/>
            <a:ext cx="1836205" cy="5994666"/>
          </a:xfrm>
          <a:prstGeom prst="rect">
            <a:avLst/>
          </a:prstGeom>
          <a:gradFill>
            <a:gsLst>
              <a:gs pos="0">
                <a:schemeClr val="accent3">
                  <a:alpha val="89000"/>
                </a:schemeClr>
              </a:gs>
              <a:gs pos="100000">
                <a:schemeClr val="accent6">
                  <a:alpha val="62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MEMBRES</a:t>
            </a:r>
          </a:p>
          <a:p>
            <a:pPr algn="ctr"/>
            <a:endParaRPr lang="en-US" sz="1400" dirty="0">
              <a:solidFill>
                <a:srgbClr val="FFFFFF"/>
              </a:solidFill>
            </a:endParaRPr>
          </a:p>
          <a:p>
            <a:pPr algn="ctr"/>
            <a:r>
              <a:rPr lang="fr-CH" sz="1100" dirty="0"/>
              <a:t>DI GERLANDO Rosario</a:t>
            </a:r>
          </a:p>
          <a:p>
            <a:pPr algn="ctr"/>
            <a:r>
              <a:rPr lang="fr-CH" sz="1100" dirty="0"/>
              <a:t>SCHNEITER Joëlle</a:t>
            </a:r>
          </a:p>
          <a:p>
            <a:pPr algn="ctr"/>
            <a:endParaRPr lang="fr-CH" sz="1100" dirty="0"/>
          </a:p>
          <a:p>
            <a:pPr algn="ctr"/>
            <a:r>
              <a:rPr lang="fr-CH" sz="1100" dirty="0"/>
              <a:t>LAUENER Dominique</a:t>
            </a:r>
          </a:p>
        </p:txBody>
      </p:sp>
      <p:sp>
        <p:nvSpPr>
          <p:cNvPr id="13" name="TextBox 12"/>
          <p:cNvSpPr txBox="1"/>
          <p:nvPr/>
        </p:nvSpPr>
        <p:spPr>
          <a:xfrm>
            <a:off x="7307796" y="-506592"/>
            <a:ext cx="1836205" cy="5994666"/>
          </a:xfrm>
          <a:prstGeom prst="rect">
            <a:avLst/>
          </a:prstGeom>
          <a:gradFill>
            <a:gsLst>
              <a:gs pos="0">
                <a:schemeClr val="accent5">
                  <a:alpha val="92000"/>
                </a:schemeClr>
              </a:gs>
              <a:gs pos="100000">
                <a:schemeClr val="tx2">
                  <a:alpha val="70000"/>
                </a:schemeClr>
              </a:gs>
            </a:gsLst>
            <a:lin ang="5400000" scaled="0"/>
          </a:gradFill>
        </p:spPr>
        <p:txBody>
          <a:bodyPr wrap="square" lIns="137160" tIns="2537460" rIns="137160" bIns="68580" rtlCol="0" anchor="t" anchorCtr="0">
            <a:noAutofit/>
          </a:bodyPr>
          <a:lstStyle/>
          <a:p>
            <a:pPr algn="ctr"/>
            <a:endParaRPr lang="en-US" sz="1100" dirty="0">
              <a:solidFill>
                <a:srgbClr val="FFFFFF"/>
              </a:solidFill>
            </a:endParaRPr>
          </a:p>
        </p:txBody>
      </p:sp>
      <p:sp>
        <p:nvSpPr>
          <p:cNvPr id="4" name="TextBox 3"/>
          <p:cNvSpPr txBox="1"/>
          <p:nvPr/>
        </p:nvSpPr>
        <p:spPr>
          <a:xfrm>
            <a:off x="3634733" y="-506592"/>
            <a:ext cx="1836205" cy="5994666"/>
          </a:xfrm>
          <a:prstGeom prst="rect">
            <a:avLst/>
          </a:prstGeom>
          <a:gradFill>
            <a:gsLst>
              <a:gs pos="0">
                <a:schemeClr val="accent1">
                  <a:alpha val="78000"/>
                </a:schemeClr>
              </a:gs>
              <a:gs pos="100000">
                <a:schemeClr val="bg1">
                  <a:alpha val="50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MISSIONS</a:t>
            </a:r>
          </a:p>
          <a:p>
            <a:pPr algn="ctr"/>
            <a:endParaRPr lang="en-US" sz="1400" dirty="0">
              <a:solidFill>
                <a:srgbClr val="FFFFFF"/>
              </a:solidFill>
            </a:endParaRPr>
          </a:p>
          <a:p>
            <a:pPr algn="ctr"/>
            <a:r>
              <a:rPr lang="fr-CH" sz="1100" dirty="0"/>
              <a:t>Mettre tout en œuvre pour répondre au mieux aux attentes des membres de l’association en matière de formation des jeunes professionnels</a:t>
            </a:r>
          </a:p>
          <a:p>
            <a:pPr algn="ctr"/>
            <a:endParaRPr lang="fr-CH" sz="1100" dirty="0"/>
          </a:p>
          <a:p>
            <a:pPr algn="ctr"/>
            <a:r>
              <a:rPr lang="fr-CH" sz="1100" dirty="0"/>
              <a:t>Promouvoir les métiers du décolletage</a:t>
            </a:r>
          </a:p>
        </p:txBody>
      </p:sp>
      <p:sp>
        <p:nvSpPr>
          <p:cNvPr id="12" name="Rectangle 11"/>
          <p:cNvSpPr/>
          <p:nvPr/>
        </p:nvSpPr>
        <p:spPr>
          <a:xfrm>
            <a:off x="-5392107" y="5242520"/>
            <a:ext cx="6662043" cy="761747"/>
          </a:xfrm>
          <a:prstGeom prst="rect">
            <a:avLst/>
          </a:prstGeom>
        </p:spPr>
        <p:txBody>
          <a:bodyPr wrap="square" lIns="68580" tIns="34290" rIns="68580" bIns="34290">
            <a:spAutoFit/>
          </a:bodyPr>
          <a:lstStyle/>
          <a:p>
            <a:r>
              <a:rPr lang="en-US" sz="900" dirty="0"/>
              <a:t>Photograph is public domain. License info:</a:t>
            </a:r>
          </a:p>
          <a:p>
            <a:r>
              <a:rPr lang="en-US" sz="900" dirty="0"/>
              <a:t>All photos published on </a:t>
            </a:r>
            <a:r>
              <a:rPr lang="en-US" sz="900" dirty="0" err="1"/>
              <a:t>Unsplash</a:t>
            </a:r>
            <a:r>
              <a:rPr lang="en-US" sz="900" dirty="0"/>
              <a:t> are licensed under </a:t>
            </a:r>
            <a:r>
              <a:rPr lang="en-US" sz="900" dirty="0">
                <a:hlinkClick r:id="rId3"/>
              </a:rPr>
              <a:t>Creative Commons Zero</a:t>
            </a:r>
            <a:r>
              <a:rPr lang="en-US" sz="900" dirty="0"/>
              <a:t> which means you can copy, modify, distribute and use the photos for free, including commercial purposes, without asking permission from or providing attribution to the photographer or </a:t>
            </a:r>
            <a:r>
              <a:rPr lang="en-US" sz="900" dirty="0" err="1"/>
              <a:t>Unsplash</a:t>
            </a:r>
            <a:r>
              <a:rPr lang="en-US" sz="900" dirty="0"/>
              <a:t>.</a:t>
            </a:r>
          </a:p>
          <a:p>
            <a:r>
              <a:rPr lang="en-US" sz="900" dirty="0"/>
              <a:t>CREATIVE COMMONS ZERO: http://creativecommons.org/publicdomain/zero/1.0/</a:t>
            </a:r>
          </a:p>
        </p:txBody>
      </p:sp>
      <p:sp>
        <p:nvSpPr>
          <p:cNvPr id="22" name="TextBox 21"/>
          <p:cNvSpPr txBox="1"/>
          <p:nvPr/>
        </p:nvSpPr>
        <p:spPr>
          <a:xfrm>
            <a:off x="9959" y="-500420"/>
            <a:ext cx="3516157" cy="5994666"/>
          </a:xfrm>
          <a:prstGeom prst="rect">
            <a:avLst/>
          </a:prstGeom>
          <a:noFill/>
        </p:spPr>
        <p:txBody>
          <a:bodyPr wrap="square" lIns="137160" tIns="1980000" rIns="137160" bIns="68580" rtlCol="0" anchor="t" anchorCtr="0">
            <a:noAutofit/>
          </a:bodyPr>
          <a:lstStyle/>
          <a:p>
            <a:pPr algn="ctr"/>
            <a:endParaRPr lang="en-US" sz="1200" dirty="0">
              <a:solidFill>
                <a:srgbClr val="FFFFFF"/>
              </a:solidFill>
            </a:endParaRPr>
          </a:p>
          <a:p>
            <a:pPr algn="r">
              <a:lnSpc>
                <a:spcPct val="80000"/>
              </a:lnSpc>
            </a:pPr>
            <a:endParaRPr lang="en-US" sz="1200" b="1" dirty="0"/>
          </a:p>
          <a:p>
            <a:pPr algn="r">
              <a:lnSpc>
                <a:spcPct val="80000"/>
              </a:lnSpc>
            </a:pPr>
            <a:endParaRPr lang="en-US" sz="1200" b="1" dirty="0"/>
          </a:p>
          <a:p>
            <a:pPr algn="r">
              <a:lnSpc>
                <a:spcPct val="90000"/>
              </a:lnSpc>
            </a:pPr>
            <a:r>
              <a:rPr lang="en-US" sz="1200" b="1" dirty="0">
                <a:solidFill>
                  <a:schemeClr val="bg1">
                    <a:lumMod val="50000"/>
                    <a:lumOff val="50000"/>
                  </a:schemeClr>
                </a:solidFill>
              </a:rPr>
              <a:t>L’ASSOCIATION PROFESSIONNELLE</a:t>
            </a:r>
          </a:p>
          <a:p>
            <a:pPr algn="r">
              <a:lnSpc>
                <a:spcPct val="90000"/>
              </a:lnSpc>
            </a:pPr>
            <a:r>
              <a:rPr lang="en-US" sz="1200" b="1" dirty="0">
                <a:solidFill>
                  <a:schemeClr val="bg1">
                    <a:lumMod val="50000"/>
                    <a:lumOff val="50000"/>
                  </a:schemeClr>
                </a:solidFill>
              </a:rPr>
              <a:t>LE COMITÉ</a:t>
            </a:r>
          </a:p>
          <a:p>
            <a:pPr algn="r">
              <a:lnSpc>
                <a:spcPct val="90000"/>
              </a:lnSpc>
            </a:pPr>
            <a:r>
              <a:rPr lang="en-US" sz="1200" b="1" dirty="0">
                <a:solidFill>
                  <a:schemeClr val="bg1">
                    <a:lumMod val="50000"/>
                    <a:lumOff val="50000"/>
                  </a:schemeClr>
                </a:solidFill>
              </a:rPr>
              <a:t>LE CONSEIL DE DIRECTION</a:t>
            </a:r>
          </a:p>
          <a:p>
            <a:pPr algn="r">
              <a:lnSpc>
                <a:spcPct val="90000"/>
              </a:lnSpc>
            </a:pPr>
            <a:r>
              <a:rPr lang="en-US" sz="1200" b="1" dirty="0">
                <a:solidFill>
                  <a:schemeClr val="bg1">
                    <a:lumMod val="50000"/>
                    <a:lumOff val="50000"/>
                  </a:schemeClr>
                </a:solidFill>
              </a:rPr>
              <a:t>LA DIRECTION</a:t>
            </a:r>
          </a:p>
          <a:p>
            <a:pPr algn="r">
              <a:lnSpc>
                <a:spcPct val="90000"/>
              </a:lnSpc>
            </a:pPr>
            <a:r>
              <a:rPr lang="en-US" sz="1200" b="1" dirty="0">
                <a:solidFill>
                  <a:schemeClr val="bg1">
                    <a:lumMod val="50000"/>
                    <a:lumOff val="50000"/>
                  </a:schemeClr>
                </a:solidFill>
              </a:rPr>
              <a:t>LA COMMISSION FINANCES ET GESTION</a:t>
            </a:r>
          </a:p>
          <a:p>
            <a:pPr algn="r">
              <a:lnSpc>
                <a:spcPct val="90000"/>
              </a:lnSpc>
            </a:pPr>
            <a:r>
              <a:rPr lang="en-US" sz="1200" b="1" dirty="0">
                <a:solidFill>
                  <a:schemeClr val="bg1">
                    <a:lumMod val="50000"/>
                    <a:lumOff val="50000"/>
                  </a:schemeClr>
                </a:solidFill>
              </a:rPr>
              <a:t>LA COMMISSION MARKETING</a:t>
            </a:r>
          </a:p>
          <a:p>
            <a:pPr algn="r">
              <a:lnSpc>
                <a:spcPct val="90000"/>
              </a:lnSpc>
            </a:pPr>
            <a:r>
              <a:rPr lang="en-US" sz="1200" b="1" dirty="0"/>
              <a:t>LA COMMISSION FORMATION</a:t>
            </a:r>
          </a:p>
          <a:p>
            <a:pPr algn="r">
              <a:lnSpc>
                <a:spcPct val="90000"/>
              </a:lnSpc>
            </a:pPr>
            <a:r>
              <a:rPr lang="en-US" sz="1200" b="1" dirty="0">
                <a:solidFill>
                  <a:schemeClr val="bg1">
                    <a:lumMod val="50000"/>
                    <a:lumOff val="50000"/>
                  </a:schemeClr>
                </a:solidFill>
              </a:rPr>
              <a:t>LE SECRÉTARIAT</a:t>
            </a:r>
          </a:p>
          <a:p>
            <a:pPr algn="r"/>
            <a:endParaRPr lang="en-US" sz="1200" b="1" dirty="0">
              <a:solidFill>
                <a:srgbClr val="FFFFFF"/>
              </a:solidFill>
            </a:endParaRPr>
          </a:p>
          <a:p>
            <a:pPr algn="r"/>
            <a:endParaRPr lang="en-US" sz="1100" b="1" dirty="0">
              <a:solidFill>
                <a:srgbClr val="FFFFFF"/>
              </a:solidFill>
            </a:endParaRPr>
          </a:p>
        </p:txBody>
      </p:sp>
      <p:pic>
        <p:nvPicPr>
          <p:cNvPr id="11" name="Image 10" descr="Logo_AFDT_transparent.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079" y="217143"/>
            <a:ext cx="689022" cy="689022"/>
          </a:xfrm>
          <a:prstGeom prst="rect">
            <a:avLst/>
          </a:prstGeom>
        </p:spPr>
      </p:pic>
      <p:sp>
        <p:nvSpPr>
          <p:cNvPr id="14" name="Title 1"/>
          <p:cNvSpPr txBox="1">
            <a:spLocks/>
          </p:cNvSpPr>
          <p:nvPr/>
        </p:nvSpPr>
        <p:spPr>
          <a:xfrm>
            <a:off x="685800" y="209987"/>
            <a:ext cx="7772400" cy="613171"/>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r>
              <a:rPr lang="en-US" dirty="0"/>
              <a:t>Les instances de </a:t>
            </a:r>
            <a:r>
              <a:rPr lang="en-US" dirty="0" err="1"/>
              <a:t>l’AFDT</a:t>
            </a:r>
            <a:endParaRPr lang="en-US" dirty="0"/>
          </a:p>
        </p:txBody>
      </p:sp>
    </p:spTree>
    <p:extLst>
      <p:ext uri="{BB962C8B-B14F-4D97-AF65-F5344CB8AC3E}">
        <p14:creationId xmlns:p14="http://schemas.microsoft.com/office/powerpoint/2010/main" val="2415029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Instances.jpg"/>
          <p:cNvPicPr>
            <a:picLocks noChangeAspect="1"/>
          </p:cNvPicPr>
          <p:nvPr/>
        </p:nvPicPr>
        <p:blipFill>
          <a:blip r:embed="rId2">
            <a:grayscl/>
            <a:alphaModFix amt="34000"/>
            <a:extLst>
              <a:ext uri="{28A0092B-C50C-407E-A947-70E740481C1C}">
                <a14:useLocalDpi xmlns:a14="http://schemas.microsoft.com/office/drawing/2010/main" val="0"/>
              </a:ext>
            </a:extLst>
          </a:blip>
          <a:stretch>
            <a:fillRect/>
          </a:stretch>
        </p:blipFill>
        <p:spPr>
          <a:xfrm>
            <a:off x="-1" y="-1"/>
            <a:ext cx="9144001" cy="5828845"/>
          </a:xfrm>
          <a:prstGeom prst="rect">
            <a:avLst/>
          </a:prstGeom>
        </p:spPr>
      </p:pic>
      <p:sp>
        <p:nvSpPr>
          <p:cNvPr id="5" name="TextBox 4"/>
          <p:cNvSpPr txBox="1"/>
          <p:nvPr/>
        </p:nvSpPr>
        <p:spPr>
          <a:xfrm>
            <a:off x="5471591" y="-500420"/>
            <a:ext cx="1836205" cy="5994666"/>
          </a:xfrm>
          <a:prstGeom prst="rect">
            <a:avLst/>
          </a:prstGeom>
          <a:gradFill>
            <a:gsLst>
              <a:gs pos="0">
                <a:schemeClr val="accent3">
                  <a:alpha val="89000"/>
                </a:schemeClr>
              </a:gs>
              <a:gs pos="100000">
                <a:schemeClr val="accent6">
                  <a:alpha val="62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MEMBRES</a:t>
            </a:r>
          </a:p>
          <a:p>
            <a:pPr algn="ctr"/>
            <a:endParaRPr lang="en-US" sz="1400" dirty="0">
              <a:solidFill>
                <a:srgbClr val="FFFFFF"/>
              </a:solidFill>
            </a:endParaRPr>
          </a:p>
          <a:p>
            <a:pPr algn="ctr"/>
            <a:r>
              <a:rPr lang="fr-CH" sz="1100" dirty="0"/>
              <a:t>SCHNEITER Joëlle</a:t>
            </a:r>
          </a:p>
        </p:txBody>
      </p:sp>
      <p:sp>
        <p:nvSpPr>
          <p:cNvPr id="13" name="TextBox 12"/>
          <p:cNvSpPr txBox="1"/>
          <p:nvPr/>
        </p:nvSpPr>
        <p:spPr>
          <a:xfrm>
            <a:off x="7307796" y="-506592"/>
            <a:ext cx="1836205" cy="5994666"/>
          </a:xfrm>
          <a:prstGeom prst="rect">
            <a:avLst/>
          </a:prstGeom>
          <a:gradFill>
            <a:gsLst>
              <a:gs pos="0">
                <a:schemeClr val="accent5">
                  <a:alpha val="92000"/>
                </a:schemeClr>
              </a:gs>
              <a:gs pos="100000">
                <a:schemeClr val="tx2">
                  <a:alpha val="70000"/>
                </a:schemeClr>
              </a:gs>
            </a:gsLst>
            <a:lin ang="5400000" scaled="0"/>
          </a:gradFill>
        </p:spPr>
        <p:txBody>
          <a:bodyPr wrap="square" lIns="137160" tIns="2537460" rIns="137160" bIns="68580" rtlCol="0" anchor="t" anchorCtr="0">
            <a:noAutofit/>
          </a:bodyPr>
          <a:lstStyle/>
          <a:p>
            <a:pPr algn="ctr"/>
            <a:endParaRPr lang="en-US" sz="1100" dirty="0">
              <a:solidFill>
                <a:srgbClr val="FFFFFF"/>
              </a:solidFill>
            </a:endParaRPr>
          </a:p>
        </p:txBody>
      </p:sp>
      <p:sp>
        <p:nvSpPr>
          <p:cNvPr id="4" name="TextBox 3"/>
          <p:cNvSpPr txBox="1"/>
          <p:nvPr/>
        </p:nvSpPr>
        <p:spPr>
          <a:xfrm>
            <a:off x="3634733" y="-506592"/>
            <a:ext cx="1836205" cy="5994666"/>
          </a:xfrm>
          <a:prstGeom prst="rect">
            <a:avLst/>
          </a:prstGeom>
          <a:gradFill>
            <a:gsLst>
              <a:gs pos="0">
                <a:schemeClr val="accent1">
                  <a:alpha val="78000"/>
                </a:schemeClr>
              </a:gs>
              <a:gs pos="100000">
                <a:schemeClr val="bg1">
                  <a:alpha val="50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MISSIONS</a:t>
            </a:r>
          </a:p>
          <a:p>
            <a:pPr algn="ctr"/>
            <a:endParaRPr lang="en-US" sz="1400" dirty="0">
              <a:solidFill>
                <a:srgbClr val="FFFFFF"/>
              </a:solidFill>
            </a:endParaRPr>
          </a:p>
          <a:p>
            <a:pPr algn="ctr"/>
            <a:r>
              <a:rPr lang="fr-CH" sz="1100" dirty="0"/>
              <a:t>Assurer les tâches administratives de l’association</a:t>
            </a:r>
          </a:p>
          <a:p>
            <a:pPr algn="ctr"/>
            <a:endParaRPr lang="fr-CH" sz="1100" dirty="0"/>
          </a:p>
          <a:p>
            <a:pPr algn="ctr"/>
            <a:r>
              <a:rPr lang="fr-CH" sz="1100" dirty="0"/>
              <a:t>Etablir les convocations et les comptes rendus des séances</a:t>
            </a:r>
          </a:p>
          <a:p>
            <a:pPr algn="ctr"/>
            <a:endParaRPr lang="fr-CH" sz="1100" dirty="0"/>
          </a:p>
          <a:p>
            <a:pPr algn="ctr"/>
            <a:r>
              <a:rPr lang="fr-CH" sz="1100" dirty="0"/>
              <a:t>Participer activement au travail des commissions</a:t>
            </a:r>
          </a:p>
          <a:p>
            <a:pPr algn="ctr"/>
            <a:endParaRPr lang="fr-CH" sz="1100" dirty="0"/>
          </a:p>
          <a:p>
            <a:pPr algn="ctr"/>
            <a:r>
              <a:rPr lang="fr-CH" sz="1100" dirty="0"/>
              <a:t>Veiller au bon déroulement des activités et au respect des calendriers</a:t>
            </a:r>
          </a:p>
          <a:p>
            <a:endParaRPr lang="fr-CH" sz="1100" dirty="0"/>
          </a:p>
        </p:txBody>
      </p:sp>
      <p:sp>
        <p:nvSpPr>
          <p:cNvPr id="12" name="Rectangle 11"/>
          <p:cNvSpPr/>
          <p:nvPr/>
        </p:nvSpPr>
        <p:spPr>
          <a:xfrm>
            <a:off x="-5392107" y="5242520"/>
            <a:ext cx="6662043" cy="761747"/>
          </a:xfrm>
          <a:prstGeom prst="rect">
            <a:avLst/>
          </a:prstGeom>
        </p:spPr>
        <p:txBody>
          <a:bodyPr wrap="square" lIns="68580" tIns="34290" rIns="68580" bIns="34290">
            <a:spAutoFit/>
          </a:bodyPr>
          <a:lstStyle/>
          <a:p>
            <a:r>
              <a:rPr lang="en-US" sz="900" dirty="0"/>
              <a:t>Photograph is public domain. License info:</a:t>
            </a:r>
          </a:p>
          <a:p>
            <a:r>
              <a:rPr lang="en-US" sz="900" dirty="0"/>
              <a:t>All photos published on </a:t>
            </a:r>
            <a:r>
              <a:rPr lang="en-US" sz="900" dirty="0" err="1"/>
              <a:t>Unsplash</a:t>
            </a:r>
            <a:r>
              <a:rPr lang="en-US" sz="900" dirty="0"/>
              <a:t> are licensed under </a:t>
            </a:r>
            <a:r>
              <a:rPr lang="en-US" sz="900" dirty="0">
                <a:hlinkClick r:id="rId3"/>
              </a:rPr>
              <a:t>Creative Commons Zero</a:t>
            </a:r>
            <a:r>
              <a:rPr lang="en-US" sz="900" dirty="0"/>
              <a:t> which means you can copy, modify, distribute and use the photos for free, including commercial purposes, without asking permission from or providing attribution to the photographer or </a:t>
            </a:r>
            <a:r>
              <a:rPr lang="en-US" sz="900" dirty="0" err="1"/>
              <a:t>Unsplash</a:t>
            </a:r>
            <a:r>
              <a:rPr lang="en-US" sz="900" dirty="0"/>
              <a:t>.</a:t>
            </a:r>
          </a:p>
          <a:p>
            <a:r>
              <a:rPr lang="en-US" sz="900" dirty="0"/>
              <a:t>CREATIVE COMMONS ZERO: http://creativecommons.org/publicdomain/zero/1.0/</a:t>
            </a:r>
          </a:p>
        </p:txBody>
      </p:sp>
      <p:sp>
        <p:nvSpPr>
          <p:cNvPr id="22" name="TextBox 21"/>
          <p:cNvSpPr txBox="1"/>
          <p:nvPr/>
        </p:nvSpPr>
        <p:spPr>
          <a:xfrm>
            <a:off x="9959" y="-500420"/>
            <a:ext cx="3516157" cy="5994666"/>
          </a:xfrm>
          <a:prstGeom prst="rect">
            <a:avLst/>
          </a:prstGeom>
          <a:noFill/>
        </p:spPr>
        <p:txBody>
          <a:bodyPr wrap="square" lIns="137160" tIns="1980000" rIns="137160" bIns="68580" rtlCol="0" anchor="t" anchorCtr="0">
            <a:noAutofit/>
          </a:bodyPr>
          <a:lstStyle/>
          <a:p>
            <a:pPr algn="ctr"/>
            <a:endParaRPr lang="en-US" sz="1200" dirty="0">
              <a:solidFill>
                <a:srgbClr val="FFFFFF"/>
              </a:solidFill>
            </a:endParaRPr>
          </a:p>
          <a:p>
            <a:pPr algn="r">
              <a:lnSpc>
                <a:spcPct val="80000"/>
              </a:lnSpc>
            </a:pPr>
            <a:endParaRPr lang="en-US" sz="1200" b="1" dirty="0"/>
          </a:p>
          <a:p>
            <a:pPr algn="r">
              <a:lnSpc>
                <a:spcPct val="80000"/>
              </a:lnSpc>
            </a:pPr>
            <a:endParaRPr lang="en-US" sz="1200" b="1" dirty="0"/>
          </a:p>
          <a:p>
            <a:pPr algn="r">
              <a:lnSpc>
                <a:spcPct val="90000"/>
              </a:lnSpc>
            </a:pPr>
            <a:r>
              <a:rPr lang="en-US" sz="1200" b="1" dirty="0">
                <a:solidFill>
                  <a:schemeClr val="bg1">
                    <a:lumMod val="50000"/>
                    <a:lumOff val="50000"/>
                  </a:schemeClr>
                </a:solidFill>
              </a:rPr>
              <a:t>L’ASSOCIATION PROFESSIONNELLE</a:t>
            </a:r>
          </a:p>
          <a:p>
            <a:pPr algn="r">
              <a:lnSpc>
                <a:spcPct val="90000"/>
              </a:lnSpc>
            </a:pPr>
            <a:r>
              <a:rPr lang="en-US" sz="1200" b="1" dirty="0">
                <a:solidFill>
                  <a:schemeClr val="bg1">
                    <a:lumMod val="50000"/>
                    <a:lumOff val="50000"/>
                  </a:schemeClr>
                </a:solidFill>
              </a:rPr>
              <a:t>LE COMITÉ</a:t>
            </a:r>
          </a:p>
          <a:p>
            <a:pPr algn="r">
              <a:lnSpc>
                <a:spcPct val="90000"/>
              </a:lnSpc>
            </a:pPr>
            <a:r>
              <a:rPr lang="en-US" sz="1200" b="1" dirty="0">
                <a:solidFill>
                  <a:schemeClr val="bg1">
                    <a:lumMod val="50000"/>
                    <a:lumOff val="50000"/>
                  </a:schemeClr>
                </a:solidFill>
              </a:rPr>
              <a:t>LE CONSEIL DE DIRECTION</a:t>
            </a:r>
          </a:p>
          <a:p>
            <a:pPr algn="r">
              <a:lnSpc>
                <a:spcPct val="90000"/>
              </a:lnSpc>
            </a:pPr>
            <a:r>
              <a:rPr lang="en-US" sz="1200" b="1" dirty="0">
                <a:solidFill>
                  <a:schemeClr val="bg1">
                    <a:lumMod val="50000"/>
                    <a:lumOff val="50000"/>
                  </a:schemeClr>
                </a:solidFill>
              </a:rPr>
              <a:t>LA DIRECTION</a:t>
            </a:r>
          </a:p>
          <a:p>
            <a:pPr algn="r">
              <a:lnSpc>
                <a:spcPct val="90000"/>
              </a:lnSpc>
            </a:pPr>
            <a:r>
              <a:rPr lang="en-US" sz="1200" b="1" dirty="0">
                <a:solidFill>
                  <a:schemeClr val="bg1">
                    <a:lumMod val="50000"/>
                    <a:lumOff val="50000"/>
                  </a:schemeClr>
                </a:solidFill>
              </a:rPr>
              <a:t>LA COMMISSION FINANCES ET GESTION</a:t>
            </a:r>
          </a:p>
          <a:p>
            <a:pPr algn="r">
              <a:lnSpc>
                <a:spcPct val="90000"/>
              </a:lnSpc>
            </a:pPr>
            <a:r>
              <a:rPr lang="en-US" sz="1200" b="1" dirty="0">
                <a:solidFill>
                  <a:schemeClr val="bg1">
                    <a:lumMod val="50000"/>
                    <a:lumOff val="50000"/>
                  </a:schemeClr>
                </a:solidFill>
              </a:rPr>
              <a:t>LA COMMISSION MARKETING</a:t>
            </a:r>
          </a:p>
          <a:p>
            <a:pPr algn="r">
              <a:lnSpc>
                <a:spcPct val="90000"/>
              </a:lnSpc>
            </a:pPr>
            <a:r>
              <a:rPr lang="en-US" sz="1200" b="1" dirty="0">
                <a:solidFill>
                  <a:schemeClr val="bg1">
                    <a:lumMod val="50000"/>
                    <a:lumOff val="50000"/>
                  </a:schemeClr>
                </a:solidFill>
              </a:rPr>
              <a:t>LA COMMISSION FORMATION</a:t>
            </a:r>
          </a:p>
          <a:p>
            <a:pPr algn="r">
              <a:lnSpc>
                <a:spcPct val="90000"/>
              </a:lnSpc>
            </a:pPr>
            <a:r>
              <a:rPr lang="en-US" sz="1200" b="1" dirty="0"/>
              <a:t>LE SECRÉTARIAT</a:t>
            </a:r>
          </a:p>
          <a:p>
            <a:pPr algn="r"/>
            <a:endParaRPr lang="en-US" sz="1200" b="1" dirty="0">
              <a:solidFill>
                <a:srgbClr val="FFFFFF"/>
              </a:solidFill>
            </a:endParaRPr>
          </a:p>
          <a:p>
            <a:pPr algn="r"/>
            <a:endParaRPr lang="en-US" sz="1100" b="1" dirty="0">
              <a:solidFill>
                <a:srgbClr val="FFFFFF"/>
              </a:solidFill>
            </a:endParaRPr>
          </a:p>
        </p:txBody>
      </p:sp>
      <p:pic>
        <p:nvPicPr>
          <p:cNvPr id="11" name="Image 10" descr="Logo_AFDT_transparent.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079" y="217143"/>
            <a:ext cx="689022" cy="689022"/>
          </a:xfrm>
          <a:prstGeom prst="rect">
            <a:avLst/>
          </a:prstGeom>
        </p:spPr>
      </p:pic>
      <p:sp>
        <p:nvSpPr>
          <p:cNvPr id="14" name="Title 1"/>
          <p:cNvSpPr txBox="1">
            <a:spLocks/>
          </p:cNvSpPr>
          <p:nvPr/>
        </p:nvSpPr>
        <p:spPr>
          <a:xfrm>
            <a:off x="685800" y="209987"/>
            <a:ext cx="7772400" cy="613171"/>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r>
              <a:rPr lang="en-US" dirty="0"/>
              <a:t>Les instances de </a:t>
            </a:r>
            <a:r>
              <a:rPr lang="en-US" dirty="0" err="1"/>
              <a:t>l’AFDT</a:t>
            </a:r>
            <a:endParaRPr lang="en-US" dirty="0"/>
          </a:p>
        </p:txBody>
      </p:sp>
    </p:spTree>
    <p:extLst>
      <p:ext uri="{BB962C8B-B14F-4D97-AF65-F5344CB8AC3E}">
        <p14:creationId xmlns:p14="http://schemas.microsoft.com/office/powerpoint/2010/main" val="62759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 name="Group 156"/>
          <p:cNvGrpSpPr/>
          <p:nvPr/>
        </p:nvGrpSpPr>
        <p:grpSpPr>
          <a:xfrm>
            <a:off x="866881" y="1259690"/>
            <a:ext cx="2027691" cy="1196680"/>
            <a:chOff x="640449" y="313260"/>
            <a:chExt cx="2560869" cy="1511345"/>
          </a:xfrm>
        </p:grpSpPr>
        <p:sp>
          <p:nvSpPr>
            <p:cNvPr id="6" name="Rounded Rectangle 5"/>
            <p:cNvSpPr/>
            <p:nvPr/>
          </p:nvSpPr>
          <p:spPr>
            <a:xfrm rot="2700000">
              <a:off x="1874844" y="770460"/>
              <a:ext cx="1325880" cy="411480"/>
            </a:xfrm>
            <a:prstGeom prst="roundRect">
              <a:avLst>
                <a:gd name="adj" fmla="val 50000"/>
              </a:avLst>
            </a:prstGeom>
            <a:solidFill>
              <a:schemeClr val="accent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 name="Rounded Rectangle 6"/>
            <p:cNvSpPr/>
            <p:nvPr/>
          </p:nvSpPr>
          <p:spPr>
            <a:xfrm rot="8100000">
              <a:off x="1879512" y="1413125"/>
              <a:ext cx="1321806" cy="411480"/>
            </a:xfrm>
            <a:prstGeom prst="roundRect">
              <a:avLst>
                <a:gd name="adj" fmla="val 50000"/>
              </a:avLst>
            </a:prstGeom>
            <a:solidFill>
              <a:schemeClr val="accent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 name="Rounded Rectangle 7"/>
            <p:cNvSpPr/>
            <p:nvPr/>
          </p:nvSpPr>
          <p:spPr>
            <a:xfrm>
              <a:off x="640449" y="1091722"/>
              <a:ext cx="2426902" cy="411480"/>
            </a:xfrm>
            <a:prstGeom prst="roundRect">
              <a:avLst>
                <a:gd name="adj" fmla="val 50000"/>
              </a:avLst>
            </a:prstGeom>
            <a:solidFill>
              <a:schemeClr val="accent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853440" bIns="0" rtlCol="0" anchor="ctr"/>
            <a:lstStyle/>
            <a:p>
              <a:pPr algn="ctr"/>
              <a:endParaRPr lang="en-US" sz="1400" dirty="0">
                <a:solidFill>
                  <a:schemeClr val="tx1"/>
                </a:solidFill>
              </a:endParaRPr>
            </a:p>
          </p:txBody>
        </p:sp>
      </p:grpSp>
      <p:grpSp>
        <p:nvGrpSpPr>
          <p:cNvPr id="158" name="Group 157"/>
          <p:cNvGrpSpPr/>
          <p:nvPr/>
        </p:nvGrpSpPr>
        <p:grpSpPr>
          <a:xfrm>
            <a:off x="2246990" y="2318435"/>
            <a:ext cx="2027691" cy="1196680"/>
            <a:chOff x="2020559" y="954126"/>
            <a:chExt cx="2560869" cy="1511345"/>
          </a:xfrm>
        </p:grpSpPr>
        <p:sp>
          <p:nvSpPr>
            <p:cNvPr id="69" name="Rounded Rectangle 68"/>
            <p:cNvSpPr/>
            <p:nvPr/>
          </p:nvSpPr>
          <p:spPr>
            <a:xfrm rot="2700000">
              <a:off x="3254954" y="1411326"/>
              <a:ext cx="1325880" cy="411480"/>
            </a:xfrm>
            <a:prstGeom prst="roundRect">
              <a:avLst>
                <a:gd name="adj" fmla="val 50000"/>
              </a:avLst>
            </a:prstGeom>
            <a:solidFill>
              <a:schemeClr val="accent3">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853440" bIns="0" numCol="1" spcCol="0" rtlCol="0" fromWordArt="0" anchor="ctr" anchorCtr="0" forceAA="0" compatLnSpc="1">
              <a:prstTxWarp prst="textNoShape">
                <a:avLst/>
              </a:prstTxWarp>
              <a:noAutofit/>
            </a:bodyPr>
            <a:lstStyle/>
            <a:p>
              <a:pPr algn="ctr"/>
              <a:endParaRPr lang="en-US" sz="1400"/>
            </a:p>
          </p:txBody>
        </p:sp>
        <p:sp>
          <p:nvSpPr>
            <p:cNvPr id="70" name="Rounded Rectangle 69"/>
            <p:cNvSpPr/>
            <p:nvPr/>
          </p:nvSpPr>
          <p:spPr>
            <a:xfrm rot="8100000">
              <a:off x="3259622" y="2053991"/>
              <a:ext cx="1321806" cy="411480"/>
            </a:xfrm>
            <a:prstGeom prst="roundRect">
              <a:avLst>
                <a:gd name="adj" fmla="val 50000"/>
              </a:avLst>
            </a:prstGeom>
            <a:solidFill>
              <a:schemeClr val="accent3">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853440" bIns="0" numCol="1" spcCol="0" rtlCol="0" fromWordArt="0" anchor="ctr" anchorCtr="0" forceAA="0" compatLnSpc="1">
              <a:prstTxWarp prst="textNoShape">
                <a:avLst/>
              </a:prstTxWarp>
              <a:noAutofit/>
            </a:bodyPr>
            <a:lstStyle/>
            <a:p>
              <a:pPr algn="ctr"/>
              <a:endParaRPr lang="en-US" sz="1400"/>
            </a:p>
          </p:txBody>
        </p:sp>
        <p:sp>
          <p:nvSpPr>
            <p:cNvPr id="71" name="Rounded Rectangle 70"/>
            <p:cNvSpPr/>
            <p:nvPr/>
          </p:nvSpPr>
          <p:spPr>
            <a:xfrm>
              <a:off x="2020559" y="1732588"/>
              <a:ext cx="2426902" cy="411480"/>
            </a:xfrm>
            <a:prstGeom prst="roundRect">
              <a:avLst>
                <a:gd name="adj" fmla="val 50000"/>
              </a:avLst>
            </a:prstGeom>
            <a:solidFill>
              <a:schemeClr val="accent3">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731520" tIns="0" rIns="853440" bIns="0" rtlCol="0" anchor="ctr"/>
            <a:lstStyle/>
            <a:p>
              <a:pPr algn="ctr"/>
              <a:endParaRPr lang="en-US" sz="1400" dirty="0">
                <a:solidFill>
                  <a:schemeClr val="tx1"/>
                </a:solidFill>
              </a:endParaRPr>
            </a:p>
          </p:txBody>
        </p:sp>
      </p:grpSp>
      <p:sp>
        <p:nvSpPr>
          <p:cNvPr id="63" name="Rectangle 62"/>
          <p:cNvSpPr/>
          <p:nvPr/>
        </p:nvSpPr>
        <p:spPr>
          <a:xfrm>
            <a:off x="2896660" y="1817254"/>
            <a:ext cx="5421815" cy="377026"/>
          </a:xfrm>
          <a:prstGeom prst="rect">
            <a:avLst/>
          </a:prstGeom>
        </p:spPr>
        <p:txBody>
          <a:bodyPr wrap="square" lIns="68580" tIns="34290" rIns="68580" bIns="34290">
            <a:spAutoFit/>
          </a:bodyPr>
          <a:lstStyle/>
          <a:p>
            <a:r>
              <a:rPr lang="en-US" sz="2000" dirty="0"/>
              <a:t>Promotion : </a:t>
            </a:r>
            <a:r>
              <a:rPr lang="en-US" sz="2000" dirty="0" err="1"/>
              <a:t>animer</a:t>
            </a:r>
            <a:r>
              <a:rPr lang="en-US" sz="2000" dirty="0"/>
              <a:t>, </a:t>
            </a:r>
            <a:r>
              <a:rPr lang="en-US" sz="2000" dirty="0" err="1"/>
              <a:t>réseauter</a:t>
            </a:r>
            <a:r>
              <a:rPr lang="en-US" sz="2000" dirty="0"/>
              <a:t>, </a:t>
            </a:r>
            <a:r>
              <a:rPr lang="en-US" sz="2000" dirty="0" err="1"/>
              <a:t>fédérer</a:t>
            </a:r>
            <a:endParaRPr lang="en-US" sz="2000" dirty="0"/>
          </a:p>
        </p:txBody>
      </p:sp>
      <p:sp>
        <p:nvSpPr>
          <p:cNvPr id="64" name="Rectangle 63"/>
          <p:cNvSpPr/>
          <p:nvPr/>
        </p:nvSpPr>
        <p:spPr>
          <a:xfrm>
            <a:off x="4225396" y="2901573"/>
            <a:ext cx="4033080" cy="377026"/>
          </a:xfrm>
          <a:prstGeom prst="rect">
            <a:avLst/>
          </a:prstGeom>
        </p:spPr>
        <p:txBody>
          <a:bodyPr wrap="square" lIns="68580" tIns="34290" rIns="68580" bIns="34290">
            <a:spAutoFit/>
          </a:bodyPr>
          <a:lstStyle/>
          <a:p>
            <a:r>
              <a:rPr lang="en-US" sz="2000" dirty="0"/>
              <a:t>Formation : </a:t>
            </a:r>
            <a:r>
              <a:rPr lang="en-US" sz="2000" dirty="0" err="1"/>
              <a:t>harmoniser</a:t>
            </a:r>
            <a:r>
              <a:rPr lang="en-US" sz="2000" dirty="0"/>
              <a:t>, </a:t>
            </a:r>
            <a:r>
              <a:rPr lang="en-US" sz="2000" dirty="0" err="1"/>
              <a:t>valoriser</a:t>
            </a:r>
            <a:r>
              <a:rPr lang="en-US" sz="2000" dirty="0"/>
              <a:t>,      </a:t>
            </a:r>
          </a:p>
        </p:txBody>
      </p:sp>
      <p:pic>
        <p:nvPicPr>
          <p:cNvPr id="66" name="Image 65" descr="Logo_AFDT_transparent.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79" y="217143"/>
            <a:ext cx="689022" cy="689022"/>
          </a:xfrm>
          <a:prstGeom prst="rect">
            <a:avLst/>
          </a:prstGeom>
        </p:spPr>
      </p:pic>
      <p:sp>
        <p:nvSpPr>
          <p:cNvPr id="20" name="Title 1"/>
          <p:cNvSpPr txBox="1">
            <a:spLocks/>
          </p:cNvSpPr>
          <p:nvPr/>
        </p:nvSpPr>
        <p:spPr>
          <a:xfrm>
            <a:off x="685800" y="209987"/>
            <a:ext cx="7772400" cy="613171"/>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r>
              <a:rPr lang="en-US" dirty="0"/>
              <a:t>Les missions de </a:t>
            </a:r>
            <a:r>
              <a:rPr lang="en-US" dirty="0" err="1"/>
              <a:t>l’AFDT</a:t>
            </a:r>
            <a:endParaRPr lang="en-US" dirty="0"/>
          </a:p>
        </p:txBody>
      </p:sp>
      <p:sp>
        <p:nvSpPr>
          <p:cNvPr id="24" name="Rectangle 23"/>
          <p:cNvSpPr/>
          <p:nvPr/>
        </p:nvSpPr>
        <p:spPr>
          <a:xfrm>
            <a:off x="5602824" y="3288604"/>
            <a:ext cx="2236977" cy="377026"/>
          </a:xfrm>
          <a:prstGeom prst="rect">
            <a:avLst/>
          </a:prstGeom>
        </p:spPr>
        <p:txBody>
          <a:bodyPr wrap="square" lIns="68580" tIns="34290" rIns="68580" bIns="34290">
            <a:spAutoFit/>
          </a:bodyPr>
          <a:lstStyle/>
          <a:p>
            <a:r>
              <a:rPr lang="en-US" sz="2000" dirty="0" err="1"/>
              <a:t>défendre</a:t>
            </a:r>
            <a:r>
              <a:rPr lang="en-US" sz="2000" dirty="0"/>
              <a:t>, former</a:t>
            </a:r>
          </a:p>
        </p:txBody>
      </p:sp>
    </p:spTree>
    <p:extLst>
      <p:ext uri="{BB962C8B-B14F-4D97-AF65-F5344CB8AC3E}">
        <p14:creationId xmlns:p14="http://schemas.microsoft.com/office/powerpoint/2010/main" val="409914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2500" fill="hold" nodeType="with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800" fill="hold"/>
                                        <p:tgtEl>
                                          <p:spTgt spid="157"/>
                                        </p:tgtEl>
                                        <p:attrNameLst>
                                          <p:attrName>ppt_x</p:attrName>
                                        </p:attrNameLst>
                                      </p:cBhvr>
                                      <p:tavLst>
                                        <p:tav tm="0">
                                          <p:val>
                                            <p:strVal val="0-#ppt_w/2"/>
                                          </p:val>
                                        </p:tav>
                                        <p:tav tm="100000">
                                          <p:val>
                                            <p:strVal val="#ppt_x"/>
                                          </p:val>
                                        </p:tav>
                                      </p:tavLst>
                                    </p:anim>
                                    <p:anim calcmode="lin" valueType="num">
                                      <p:cBhvr additive="base">
                                        <p:cTn id="8" dur="800" fill="hold"/>
                                        <p:tgtEl>
                                          <p:spTgt spid="15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89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childTnLst>
                                </p:cTn>
                              </p:par>
                              <p:par>
                                <p:cTn id="12" presetID="2" presetClass="entr" presetSubtype="8" decel="62500" fill="hold" nodeType="withEffect">
                                  <p:stCondLst>
                                    <p:cond delay="200"/>
                                  </p:stCondLst>
                                  <p:childTnLst>
                                    <p:set>
                                      <p:cBhvr>
                                        <p:cTn id="13" dur="1" fill="hold">
                                          <p:stCondLst>
                                            <p:cond delay="0"/>
                                          </p:stCondLst>
                                        </p:cTn>
                                        <p:tgtEl>
                                          <p:spTgt spid="158"/>
                                        </p:tgtEl>
                                        <p:attrNameLst>
                                          <p:attrName>style.visibility</p:attrName>
                                        </p:attrNameLst>
                                      </p:cBhvr>
                                      <p:to>
                                        <p:strVal val="visible"/>
                                      </p:to>
                                    </p:set>
                                    <p:anim calcmode="lin" valueType="num">
                                      <p:cBhvr additive="base">
                                        <p:cTn id="14" dur="900" fill="hold"/>
                                        <p:tgtEl>
                                          <p:spTgt spid="158"/>
                                        </p:tgtEl>
                                        <p:attrNameLst>
                                          <p:attrName>ppt_x</p:attrName>
                                        </p:attrNameLst>
                                      </p:cBhvr>
                                      <p:tavLst>
                                        <p:tav tm="0">
                                          <p:val>
                                            <p:strVal val="0-#ppt_w/2"/>
                                          </p:val>
                                        </p:tav>
                                        <p:tav tm="100000">
                                          <p:val>
                                            <p:strVal val="#ppt_x"/>
                                          </p:val>
                                        </p:tav>
                                      </p:tavLst>
                                    </p:anim>
                                    <p:anim calcmode="lin" valueType="num">
                                      <p:cBhvr additive="base">
                                        <p:cTn id="15" dur="900" fill="hold"/>
                                        <p:tgtEl>
                                          <p:spTgt spid="158"/>
                                        </p:tgtEl>
                                        <p:attrNameLst>
                                          <p:attrName>ppt_y</p:attrName>
                                        </p:attrNameLst>
                                      </p:cBhvr>
                                      <p:tavLst>
                                        <p:tav tm="0">
                                          <p:val>
                                            <p:strVal val="#ppt_y"/>
                                          </p:val>
                                        </p:tav>
                                        <p:tav tm="100000">
                                          <p:val>
                                            <p:strVal val="#ppt_y"/>
                                          </p:val>
                                        </p:tav>
                                      </p:tavLst>
                                    </p:anim>
                                  </p:childTnLst>
                                </p:cTn>
                              </p:par>
                              <p:par>
                                <p:cTn id="16" presetID="10" presetClass="entr" presetSubtype="0" fill="hold" grpId="0" nodeType="withEffect">
                                  <p:stCondLst>
                                    <p:cond delay="900"/>
                                  </p:stCondLst>
                                  <p:childTnLst>
                                    <p:set>
                                      <p:cBhvr>
                                        <p:cTn id="17" dur="1" fill="hold">
                                          <p:stCondLst>
                                            <p:cond delay="0"/>
                                          </p:stCondLst>
                                        </p:cTn>
                                        <p:tgtEl>
                                          <p:spTgt spid="64"/>
                                        </p:tgtEl>
                                        <p:attrNameLst>
                                          <p:attrName>style.visibility</p:attrName>
                                        </p:attrNameLst>
                                      </p:cBhvr>
                                      <p:to>
                                        <p:strVal val="visible"/>
                                      </p:to>
                                    </p:set>
                                    <p:animEffect transition="in" filter="fade">
                                      <p:cBhvr>
                                        <p:cTn id="18" dur="500"/>
                                        <p:tgtEl>
                                          <p:spTgt spid="64"/>
                                        </p:tgtEl>
                                      </p:cBhvr>
                                    </p:animEffect>
                                  </p:childTnLst>
                                </p:cTn>
                              </p:par>
                              <p:par>
                                <p:cTn id="19" presetID="10" presetClass="entr" presetSubtype="0" fill="hold" grpId="0" nodeType="withEffect">
                                  <p:stCondLst>
                                    <p:cond delay="9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
          <p:cNvPicPr>
            <a:picLocks noChangeAspect="1"/>
          </p:cNvPicPr>
          <p:nvPr/>
        </p:nvPicPr>
        <p:blipFill>
          <a:blip r:embed="rId2">
            <a:alphaModFix amt="34000"/>
            <a:grayscl/>
            <a:extLst>
              <a:ext uri="{28A0092B-C50C-407E-A947-70E740481C1C}">
                <a14:useLocalDpi xmlns:a14="http://schemas.microsoft.com/office/drawing/2010/main" val="0"/>
              </a:ext>
            </a:extLst>
          </a:blip>
          <a:srcRect/>
          <a:stretch>
            <a:fillRect/>
          </a:stretch>
        </p:blipFill>
        <p:spPr bwMode="auto">
          <a:xfrm>
            <a:off x="-14191" y="-969290"/>
            <a:ext cx="9158191" cy="6104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5471264" y="-496966"/>
            <a:ext cx="1836205" cy="5994666"/>
          </a:xfrm>
          <a:prstGeom prst="rect">
            <a:avLst/>
          </a:prstGeom>
          <a:gradFill>
            <a:gsLst>
              <a:gs pos="0">
                <a:schemeClr val="accent3">
                  <a:alpha val="89000"/>
                </a:schemeClr>
              </a:gs>
              <a:gs pos="100000">
                <a:schemeClr val="accent6">
                  <a:alpha val="62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PUBLIC-CIBLES</a:t>
            </a:r>
          </a:p>
          <a:p>
            <a:pPr algn="ctr"/>
            <a:endParaRPr lang="en-US" sz="1400" dirty="0">
              <a:solidFill>
                <a:srgbClr val="FFFFFF"/>
              </a:solidFill>
            </a:endParaRPr>
          </a:p>
          <a:p>
            <a:pPr algn="ctr"/>
            <a:r>
              <a:rPr lang="fr-CH" sz="1100" dirty="0"/>
              <a:t>Les petites entreprises de décolletage</a:t>
            </a:r>
          </a:p>
          <a:p>
            <a:pPr algn="ctr"/>
            <a:r>
              <a:rPr lang="fr-CH" sz="1100" dirty="0"/>
              <a:t>et les petites </a:t>
            </a:r>
          </a:p>
          <a:p>
            <a:pPr algn="ctr"/>
            <a:r>
              <a:rPr lang="fr-CH" sz="1100" dirty="0"/>
              <a:t>entreprises partenaires</a:t>
            </a:r>
          </a:p>
        </p:txBody>
      </p:sp>
      <p:sp>
        <p:nvSpPr>
          <p:cNvPr id="13" name="TextBox 12"/>
          <p:cNvSpPr txBox="1"/>
          <p:nvPr/>
        </p:nvSpPr>
        <p:spPr>
          <a:xfrm>
            <a:off x="7307796" y="-506592"/>
            <a:ext cx="1836205" cy="5994666"/>
          </a:xfrm>
          <a:prstGeom prst="rect">
            <a:avLst/>
          </a:prstGeom>
          <a:gradFill>
            <a:gsLst>
              <a:gs pos="0">
                <a:schemeClr val="accent5">
                  <a:alpha val="92000"/>
                </a:schemeClr>
              </a:gs>
              <a:gs pos="100000">
                <a:schemeClr val="tx2">
                  <a:alpha val="70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SIAMS</a:t>
            </a:r>
          </a:p>
          <a:p>
            <a:pPr algn="ctr"/>
            <a:endParaRPr lang="en-US" sz="1400" dirty="0">
              <a:solidFill>
                <a:srgbClr val="FFFFFF"/>
              </a:solidFill>
            </a:endParaRPr>
          </a:p>
          <a:p>
            <a:pPr algn="ctr"/>
            <a:r>
              <a:rPr lang="en-US" sz="1100" dirty="0">
                <a:solidFill>
                  <a:srgbClr val="FFFFFF"/>
                </a:solidFill>
              </a:rPr>
              <a:t>La </a:t>
            </a:r>
            <a:r>
              <a:rPr lang="fr-CH" sz="1100" dirty="0"/>
              <a:t>«Plateforme décolletage»</a:t>
            </a:r>
          </a:p>
          <a:p>
            <a:pPr algn="ctr"/>
            <a:endParaRPr lang="en-US" sz="1100" dirty="0">
              <a:solidFill>
                <a:srgbClr val="FFFFFF"/>
              </a:solidFill>
            </a:endParaRPr>
          </a:p>
          <a:p>
            <a:pPr algn="ctr"/>
            <a:r>
              <a:rPr lang="en-US" sz="1100" dirty="0" err="1">
                <a:solidFill>
                  <a:srgbClr val="FFFFFF"/>
                </a:solidFill>
              </a:rPr>
              <a:t>Organisée</a:t>
            </a:r>
            <a:r>
              <a:rPr lang="en-US" sz="1100" dirty="0">
                <a:solidFill>
                  <a:srgbClr val="FFFFFF"/>
                </a:solidFill>
              </a:rPr>
              <a:t> en collaboration avec :</a:t>
            </a:r>
          </a:p>
          <a:p>
            <a:pPr algn="ctr"/>
            <a:r>
              <a:rPr lang="en-US" sz="1100" dirty="0">
                <a:solidFill>
                  <a:srgbClr val="FFFFFF"/>
                </a:solidFill>
              </a:rPr>
              <a:t>CIP </a:t>
            </a:r>
            <a:r>
              <a:rPr lang="en-US" sz="1100" dirty="0" err="1">
                <a:solidFill>
                  <a:srgbClr val="FFFFFF"/>
                </a:solidFill>
              </a:rPr>
              <a:t>Technologie</a:t>
            </a:r>
            <a:endParaRPr lang="en-US" sz="1100" dirty="0">
              <a:solidFill>
                <a:srgbClr val="FFFFFF"/>
              </a:solidFill>
            </a:endParaRPr>
          </a:p>
        </p:txBody>
      </p:sp>
      <p:sp>
        <p:nvSpPr>
          <p:cNvPr id="4" name="TextBox 3"/>
          <p:cNvSpPr txBox="1"/>
          <p:nvPr/>
        </p:nvSpPr>
        <p:spPr>
          <a:xfrm>
            <a:off x="3634733" y="-506592"/>
            <a:ext cx="1836205" cy="5994666"/>
          </a:xfrm>
          <a:prstGeom prst="rect">
            <a:avLst/>
          </a:prstGeom>
          <a:gradFill>
            <a:gsLst>
              <a:gs pos="0">
                <a:schemeClr val="accent1">
                  <a:alpha val="78000"/>
                </a:schemeClr>
              </a:gs>
              <a:gs pos="100000">
                <a:schemeClr val="bg1">
                  <a:alpha val="50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BUTS</a:t>
            </a:r>
          </a:p>
          <a:p>
            <a:pPr algn="ctr"/>
            <a:endParaRPr lang="en-US" sz="1400" dirty="0">
              <a:solidFill>
                <a:srgbClr val="FFFFFF"/>
              </a:solidFill>
            </a:endParaRPr>
          </a:p>
          <a:p>
            <a:pPr algn="ctr"/>
            <a:r>
              <a:rPr lang="fr-CH" sz="1100" dirty="0"/>
              <a:t>Soutenir financièrement et logistiquement</a:t>
            </a:r>
          </a:p>
          <a:p>
            <a:pPr algn="ctr"/>
            <a:r>
              <a:rPr lang="fr-CH" sz="1100" dirty="0"/>
              <a:t>la présence des entreprises de décolletage sur le </a:t>
            </a:r>
          </a:p>
          <a:p>
            <a:pPr algn="ctr"/>
            <a:r>
              <a:rPr lang="fr-CH" sz="1100" dirty="0"/>
              <a:t>stand commun  «Plateforme décolletage»</a:t>
            </a:r>
          </a:p>
        </p:txBody>
      </p:sp>
      <p:sp>
        <p:nvSpPr>
          <p:cNvPr id="22" name="TextBox 21"/>
          <p:cNvSpPr txBox="1"/>
          <p:nvPr/>
        </p:nvSpPr>
        <p:spPr>
          <a:xfrm>
            <a:off x="9959" y="-500420"/>
            <a:ext cx="3516157" cy="5994666"/>
          </a:xfrm>
          <a:prstGeom prst="rect">
            <a:avLst/>
          </a:prstGeom>
          <a:noFill/>
        </p:spPr>
        <p:txBody>
          <a:bodyPr wrap="square" lIns="137160" tIns="1980000" rIns="137160" bIns="68580" rtlCol="0" anchor="t" anchorCtr="0">
            <a:noAutofit/>
          </a:bodyPr>
          <a:lstStyle/>
          <a:p>
            <a:pPr algn="ctr"/>
            <a:endParaRPr lang="en-US" sz="1200" dirty="0">
              <a:solidFill>
                <a:srgbClr val="FFFFFF"/>
              </a:solidFill>
            </a:endParaRPr>
          </a:p>
          <a:p>
            <a:pPr algn="r">
              <a:lnSpc>
                <a:spcPct val="80000"/>
              </a:lnSpc>
            </a:pPr>
            <a:endParaRPr lang="en-US" sz="1200" b="1" dirty="0"/>
          </a:p>
          <a:p>
            <a:pPr algn="r">
              <a:lnSpc>
                <a:spcPct val="80000"/>
              </a:lnSpc>
            </a:pPr>
            <a:endParaRPr lang="en-US" sz="1200" b="1" dirty="0"/>
          </a:p>
          <a:p>
            <a:pPr algn="r">
              <a:lnSpc>
                <a:spcPct val="90000"/>
              </a:lnSpc>
            </a:pPr>
            <a:r>
              <a:rPr lang="en-US" sz="1200" b="1" dirty="0"/>
              <a:t>EXPOSITIONS INDUSTRIELLES</a:t>
            </a:r>
          </a:p>
          <a:p>
            <a:pPr algn="r">
              <a:lnSpc>
                <a:spcPct val="90000"/>
              </a:lnSpc>
            </a:pPr>
            <a:r>
              <a:rPr lang="en-US" sz="1200" b="1" dirty="0">
                <a:solidFill>
                  <a:schemeClr val="bg1">
                    <a:lumMod val="50000"/>
                    <a:lumOff val="50000"/>
                  </a:schemeClr>
                </a:solidFill>
              </a:rPr>
              <a:t>JOURNÉES TECHNIQUES DES DÉCOLLETEURS</a:t>
            </a:r>
          </a:p>
          <a:p>
            <a:pPr algn="r">
              <a:lnSpc>
                <a:spcPct val="90000"/>
              </a:lnSpc>
            </a:pPr>
            <a:r>
              <a:rPr lang="en-US" sz="1200" b="1" dirty="0">
                <a:solidFill>
                  <a:schemeClr val="bg1">
                    <a:lumMod val="50000"/>
                    <a:lumOff val="50000"/>
                  </a:schemeClr>
                </a:solidFill>
              </a:rPr>
              <a:t>SOIRÉES DU DÉCOLLETAGE</a:t>
            </a:r>
          </a:p>
          <a:p>
            <a:pPr algn="r">
              <a:lnSpc>
                <a:spcPct val="90000"/>
              </a:lnSpc>
            </a:pPr>
            <a:r>
              <a:rPr lang="en-US" sz="1200" b="1" dirty="0">
                <a:solidFill>
                  <a:schemeClr val="bg1">
                    <a:lumMod val="50000"/>
                    <a:lumOff val="50000"/>
                  </a:schemeClr>
                </a:solidFill>
              </a:rPr>
              <a:t>JOURNÉES DE LA PRESSE</a:t>
            </a:r>
          </a:p>
          <a:p>
            <a:pPr algn="r">
              <a:lnSpc>
                <a:spcPct val="90000"/>
              </a:lnSpc>
            </a:pPr>
            <a:r>
              <a:rPr lang="en-US" sz="1200" b="1" dirty="0">
                <a:solidFill>
                  <a:schemeClr val="bg1">
                    <a:lumMod val="50000"/>
                    <a:lumOff val="50000"/>
                  </a:schemeClr>
                </a:solidFill>
              </a:rPr>
              <a:t>JOURNÉES TECHNOLOGIQUES</a:t>
            </a:r>
          </a:p>
          <a:p>
            <a:pPr algn="r">
              <a:lnSpc>
                <a:spcPct val="90000"/>
              </a:lnSpc>
            </a:pPr>
            <a:r>
              <a:rPr lang="en-US" sz="1200" b="1" dirty="0">
                <a:solidFill>
                  <a:schemeClr val="bg1">
                    <a:lumMod val="50000"/>
                    <a:lumOff val="50000"/>
                  </a:schemeClr>
                </a:solidFill>
              </a:rPr>
              <a:t>PETITS DÉJEUNERS MICROTECHNIQUES</a:t>
            </a:r>
          </a:p>
          <a:p>
            <a:pPr algn="r"/>
            <a:endParaRPr lang="en-US" sz="1200" b="1" dirty="0">
              <a:solidFill>
                <a:srgbClr val="FFFFFF"/>
              </a:solidFill>
            </a:endParaRPr>
          </a:p>
          <a:p>
            <a:pPr algn="r"/>
            <a:endParaRPr lang="en-US" sz="1100" b="1" dirty="0">
              <a:solidFill>
                <a:srgbClr val="FFFFFF"/>
              </a:solidFill>
            </a:endParaRPr>
          </a:p>
        </p:txBody>
      </p:sp>
      <p:sp>
        <p:nvSpPr>
          <p:cNvPr id="28" name="Title 1"/>
          <p:cNvSpPr txBox="1">
            <a:spLocks/>
          </p:cNvSpPr>
          <p:nvPr/>
        </p:nvSpPr>
        <p:spPr>
          <a:xfrm>
            <a:off x="0" y="1256921"/>
            <a:ext cx="3486275" cy="455972"/>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pPr algn="r"/>
            <a:r>
              <a:rPr lang="en-US" sz="2400" dirty="0"/>
              <a:t>La promotion</a:t>
            </a:r>
          </a:p>
        </p:txBody>
      </p:sp>
      <p:pic>
        <p:nvPicPr>
          <p:cNvPr id="11" name="Image 10" descr="Logo_AFDT_transparen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79" y="217143"/>
            <a:ext cx="689022" cy="689022"/>
          </a:xfrm>
          <a:prstGeom prst="rect">
            <a:avLst/>
          </a:prstGeom>
        </p:spPr>
      </p:pic>
      <p:sp>
        <p:nvSpPr>
          <p:cNvPr id="14" name="Title 1"/>
          <p:cNvSpPr txBox="1">
            <a:spLocks/>
          </p:cNvSpPr>
          <p:nvPr/>
        </p:nvSpPr>
        <p:spPr>
          <a:xfrm>
            <a:off x="685800" y="209987"/>
            <a:ext cx="7772400" cy="613171"/>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r>
              <a:rPr lang="en-US" dirty="0"/>
              <a:t>Les missions de </a:t>
            </a:r>
            <a:r>
              <a:rPr lang="en-US" dirty="0" err="1"/>
              <a:t>l’AFDT</a:t>
            </a:r>
            <a:endParaRPr lang="en-US" dirty="0"/>
          </a:p>
        </p:txBody>
      </p:sp>
    </p:spTree>
    <p:extLst>
      <p:ext uri="{BB962C8B-B14F-4D97-AF65-F5344CB8AC3E}">
        <p14:creationId xmlns:p14="http://schemas.microsoft.com/office/powerpoint/2010/main" val="42816602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76250">
                                      <p:stCondLst>
                                        <p:cond delay="590"/>
                                      </p:stCondLst>
                                      <p:childTnLst>
                                        <p:set>
                                          <p:cBhvr>
                                            <p:cTn id="6" dur="1" fill="hold">
                                              <p:stCondLst>
                                                <p:cond delay="0"/>
                                              </p:stCondLst>
                                            </p:cTn>
                                            <p:tgtEl>
                                              <p:spTgt spid="4"/>
                                            </p:tgtEl>
                                            <p:attrNameLst>
                                              <p:attrName>style.visibility</p:attrName>
                                            </p:attrNameLst>
                                          </p:cBhvr>
                                          <p:to>
                                            <p:strVal val="visible"/>
                                          </p:to>
                                        </p:set>
                                        <p:anim calcmode="lin" valueType="num" p14:bounceEnd="7625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7625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76250">
                                      <p:stCondLst>
                                        <p:cond delay="790"/>
                                      </p:stCondLst>
                                      <p:childTnLst>
                                        <p:set>
                                          <p:cBhvr>
                                            <p:cTn id="10" dur="1" fill="hold">
                                              <p:stCondLst>
                                                <p:cond delay="0"/>
                                              </p:stCondLst>
                                            </p:cTn>
                                            <p:tgtEl>
                                              <p:spTgt spid="5"/>
                                            </p:tgtEl>
                                            <p:attrNameLst>
                                              <p:attrName>style.visibility</p:attrName>
                                            </p:attrNameLst>
                                          </p:cBhvr>
                                          <p:to>
                                            <p:strVal val="visible"/>
                                          </p:to>
                                        </p:set>
                                        <p:anim calcmode="lin" valueType="num" p14:bounceEnd="76250">
                                          <p:cBhvr additive="base">
                                            <p:cTn id="11" dur="800" fill="hold"/>
                                            <p:tgtEl>
                                              <p:spTgt spid="5"/>
                                            </p:tgtEl>
                                            <p:attrNameLst>
                                              <p:attrName>ppt_x</p:attrName>
                                            </p:attrNameLst>
                                          </p:cBhvr>
                                          <p:tavLst>
                                            <p:tav tm="0">
                                              <p:val>
                                                <p:strVal val="#ppt_x"/>
                                              </p:val>
                                            </p:tav>
                                            <p:tav tm="100000">
                                              <p:val>
                                                <p:strVal val="#ppt_x"/>
                                              </p:val>
                                            </p:tav>
                                          </p:tavLst>
                                        </p:anim>
                                        <p:anim calcmode="lin" valueType="num" p14:bounceEnd="76250">
                                          <p:cBhvr additive="base">
                                            <p:cTn id="12" dur="8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6250">
                                      <p:stCondLst>
                                        <p:cond delay="990"/>
                                      </p:stCondLst>
                                      <p:childTnLst>
                                        <p:set>
                                          <p:cBhvr>
                                            <p:cTn id="14" dur="1" fill="hold">
                                              <p:stCondLst>
                                                <p:cond delay="0"/>
                                              </p:stCondLst>
                                            </p:cTn>
                                            <p:tgtEl>
                                              <p:spTgt spid="13"/>
                                            </p:tgtEl>
                                            <p:attrNameLst>
                                              <p:attrName>style.visibility</p:attrName>
                                            </p:attrNameLst>
                                          </p:cBhvr>
                                          <p:to>
                                            <p:strVal val="visible"/>
                                          </p:to>
                                        </p:set>
                                        <p:anim calcmode="lin" valueType="num" p14:bounceEnd="76250">
                                          <p:cBhvr additive="base">
                                            <p:cTn id="15" dur="800" fill="hold"/>
                                            <p:tgtEl>
                                              <p:spTgt spid="13"/>
                                            </p:tgtEl>
                                            <p:attrNameLst>
                                              <p:attrName>ppt_x</p:attrName>
                                            </p:attrNameLst>
                                          </p:cBhvr>
                                          <p:tavLst>
                                            <p:tav tm="0">
                                              <p:val>
                                                <p:strVal val="#ppt_x"/>
                                              </p:val>
                                            </p:tav>
                                            <p:tav tm="100000">
                                              <p:val>
                                                <p:strVal val="#ppt_x"/>
                                              </p:val>
                                            </p:tav>
                                          </p:tavLst>
                                        </p:anim>
                                        <p:anim calcmode="lin" valueType="num" p14:bounceEnd="76250">
                                          <p:cBhvr additive="base">
                                            <p:cTn id="16" dur="8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59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79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800" fill="hold"/>
                                            <p:tgtEl>
                                              <p:spTgt spid="5"/>
                                            </p:tgtEl>
                                            <p:attrNameLst>
                                              <p:attrName>ppt_x</p:attrName>
                                            </p:attrNameLst>
                                          </p:cBhvr>
                                          <p:tavLst>
                                            <p:tav tm="0">
                                              <p:val>
                                                <p:strVal val="#ppt_x"/>
                                              </p:val>
                                            </p:tav>
                                            <p:tav tm="100000">
                                              <p:val>
                                                <p:strVal val="#ppt_x"/>
                                              </p:val>
                                            </p:tav>
                                          </p:tavLst>
                                        </p:anim>
                                        <p:anim calcmode="lin" valueType="num">
                                          <p:cBhvr additive="base">
                                            <p:cTn id="12" dur="8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99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800" fill="hold"/>
                                            <p:tgtEl>
                                              <p:spTgt spid="13"/>
                                            </p:tgtEl>
                                            <p:attrNameLst>
                                              <p:attrName>ppt_x</p:attrName>
                                            </p:attrNameLst>
                                          </p:cBhvr>
                                          <p:tavLst>
                                            <p:tav tm="0">
                                              <p:val>
                                                <p:strVal val="#ppt_x"/>
                                              </p:val>
                                            </p:tav>
                                            <p:tav tm="100000">
                                              <p:val>
                                                <p:strVal val="#ppt_x"/>
                                              </p:val>
                                            </p:tav>
                                          </p:tavLst>
                                        </p:anim>
                                        <p:anim calcmode="lin" valueType="num">
                                          <p:cBhvr additive="base">
                                            <p:cTn id="16" dur="8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4"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
          <p:cNvPicPr>
            <a:picLocks noChangeAspect="1"/>
          </p:cNvPicPr>
          <p:nvPr/>
        </p:nvPicPr>
        <p:blipFill>
          <a:blip r:embed="rId2">
            <a:alphaModFix amt="34000"/>
            <a:grayscl/>
            <a:extLst>
              <a:ext uri="{28A0092B-C50C-407E-A947-70E740481C1C}">
                <a14:useLocalDpi xmlns:a14="http://schemas.microsoft.com/office/drawing/2010/main" val="0"/>
              </a:ext>
            </a:extLst>
          </a:blip>
          <a:srcRect/>
          <a:stretch>
            <a:fillRect/>
          </a:stretch>
        </p:blipFill>
        <p:spPr bwMode="auto">
          <a:xfrm>
            <a:off x="-14191" y="-969290"/>
            <a:ext cx="9158191" cy="6104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5471264" y="-506592"/>
            <a:ext cx="1836205" cy="5994666"/>
          </a:xfrm>
          <a:prstGeom prst="rect">
            <a:avLst/>
          </a:prstGeom>
          <a:gradFill>
            <a:gsLst>
              <a:gs pos="0">
                <a:schemeClr val="accent3">
                  <a:alpha val="89000"/>
                </a:schemeClr>
              </a:gs>
              <a:gs pos="100000">
                <a:schemeClr val="accent6">
                  <a:alpha val="62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PUBLIC-CIBLES</a:t>
            </a:r>
          </a:p>
          <a:p>
            <a:pPr algn="ctr"/>
            <a:endParaRPr lang="en-US" sz="1400" dirty="0">
              <a:solidFill>
                <a:srgbClr val="FFFFFF"/>
              </a:solidFill>
            </a:endParaRPr>
          </a:p>
          <a:p>
            <a:pPr algn="ctr"/>
            <a:r>
              <a:rPr lang="fr-CH" sz="1100" dirty="0"/>
              <a:t>Les cadres techniques des entreprises de décolletage</a:t>
            </a:r>
          </a:p>
        </p:txBody>
      </p:sp>
      <p:sp>
        <p:nvSpPr>
          <p:cNvPr id="13" name="TextBox 12"/>
          <p:cNvSpPr txBox="1"/>
          <p:nvPr/>
        </p:nvSpPr>
        <p:spPr>
          <a:xfrm>
            <a:off x="7307796" y="-506592"/>
            <a:ext cx="1836205" cy="5994666"/>
          </a:xfrm>
          <a:prstGeom prst="rect">
            <a:avLst/>
          </a:prstGeom>
          <a:gradFill>
            <a:gsLst>
              <a:gs pos="0">
                <a:schemeClr val="accent5">
                  <a:alpha val="92000"/>
                </a:schemeClr>
              </a:gs>
              <a:gs pos="100000">
                <a:schemeClr val="tx2">
                  <a:alpha val="70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ORGANISEES AVEC</a:t>
            </a:r>
          </a:p>
          <a:p>
            <a:pPr algn="ctr"/>
            <a:endParaRPr lang="en-US" sz="1400" dirty="0">
              <a:solidFill>
                <a:srgbClr val="FFFFFF"/>
              </a:solidFill>
            </a:endParaRPr>
          </a:p>
          <a:p>
            <a:pPr algn="ctr"/>
            <a:r>
              <a:rPr lang="en-US" sz="1100" dirty="0">
                <a:solidFill>
                  <a:srgbClr val="FFFFFF"/>
                </a:solidFill>
              </a:rPr>
              <a:t>CIP </a:t>
            </a:r>
            <a:r>
              <a:rPr lang="en-US" sz="1100" dirty="0" err="1">
                <a:solidFill>
                  <a:srgbClr val="FFFFFF"/>
                </a:solidFill>
              </a:rPr>
              <a:t>Technologie</a:t>
            </a:r>
            <a:endParaRPr lang="en-US" sz="1100" dirty="0">
              <a:solidFill>
                <a:srgbClr val="FFFFFF"/>
              </a:solidFill>
            </a:endParaRPr>
          </a:p>
        </p:txBody>
      </p:sp>
      <p:sp>
        <p:nvSpPr>
          <p:cNvPr id="4" name="TextBox 3"/>
          <p:cNvSpPr txBox="1"/>
          <p:nvPr/>
        </p:nvSpPr>
        <p:spPr>
          <a:xfrm>
            <a:off x="3634733" y="-506592"/>
            <a:ext cx="1836205" cy="5994666"/>
          </a:xfrm>
          <a:prstGeom prst="rect">
            <a:avLst/>
          </a:prstGeom>
          <a:gradFill>
            <a:gsLst>
              <a:gs pos="0">
                <a:schemeClr val="accent1">
                  <a:alpha val="78000"/>
                </a:schemeClr>
              </a:gs>
              <a:gs pos="100000">
                <a:schemeClr val="bg1">
                  <a:alpha val="50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BUTS</a:t>
            </a:r>
          </a:p>
          <a:p>
            <a:pPr algn="ctr"/>
            <a:endParaRPr lang="en-US" sz="1400" dirty="0">
              <a:solidFill>
                <a:srgbClr val="FFFFFF"/>
              </a:solidFill>
            </a:endParaRPr>
          </a:p>
          <a:p>
            <a:pPr algn="ctr"/>
            <a:r>
              <a:rPr lang="fr-CH" sz="1100" dirty="0"/>
              <a:t>Offrir aux cadres techniques des entreprises</a:t>
            </a:r>
          </a:p>
          <a:p>
            <a:pPr algn="ctr"/>
            <a:r>
              <a:rPr lang="fr-CH" sz="1100" dirty="0"/>
              <a:t>de décolletage des opportunités de rencontres,</a:t>
            </a:r>
          </a:p>
          <a:p>
            <a:pPr algn="ctr"/>
            <a:r>
              <a:rPr lang="fr-CH" sz="1100" dirty="0"/>
              <a:t>d’échanges et de découvertes</a:t>
            </a:r>
          </a:p>
        </p:txBody>
      </p:sp>
      <p:sp>
        <p:nvSpPr>
          <p:cNvPr id="12" name="Rectangle 11"/>
          <p:cNvSpPr/>
          <p:nvPr/>
        </p:nvSpPr>
        <p:spPr>
          <a:xfrm>
            <a:off x="-5392107" y="5242520"/>
            <a:ext cx="6662043" cy="761747"/>
          </a:xfrm>
          <a:prstGeom prst="rect">
            <a:avLst/>
          </a:prstGeom>
        </p:spPr>
        <p:txBody>
          <a:bodyPr wrap="square" lIns="68580" tIns="34290" rIns="68580" bIns="34290">
            <a:spAutoFit/>
          </a:bodyPr>
          <a:lstStyle/>
          <a:p>
            <a:r>
              <a:rPr lang="en-US" sz="900" dirty="0"/>
              <a:t>Photograph is public domain. License info:</a:t>
            </a:r>
          </a:p>
          <a:p>
            <a:r>
              <a:rPr lang="en-US" sz="900" dirty="0"/>
              <a:t>All photos published on </a:t>
            </a:r>
            <a:r>
              <a:rPr lang="en-US" sz="900" dirty="0" err="1"/>
              <a:t>Unsplash</a:t>
            </a:r>
            <a:r>
              <a:rPr lang="en-US" sz="900" dirty="0"/>
              <a:t> are licensed under </a:t>
            </a:r>
            <a:r>
              <a:rPr lang="en-US" sz="900" dirty="0">
                <a:hlinkClick r:id="rId3"/>
              </a:rPr>
              <a:t>Creative Commons Zero</a:t>
            </a:r>
            <a:r>
              <a:rPr lang="en-US" sz="900" dirty="0"/>
              <a:t> which means you can copy, modify, distribute and use the photos for free, including commercial purposes, without asking permission from or providing attribution to the photographer or </a:t>
            </a:r>
            <a:r>
              <a:rPr lang="en-US" sz="900" dirty="0" err="1"/>
              <a:t>Unsplash</a:t>
            </a:r>
            <a:r>
              <a:rPr lang="en-US" sz="900" dirty="0"/>
              <a:t>.</a:t>
            </a:r>
          </a:p>
          <a:p>
            <a:r>
              <a:rPr lang="en-US" sz="900" dirty="0"/>
              <a:t>CREATIVE COMMONS ZERO: http://creativecommons.org/publicdomain/zero/1.0/</a:t>
            </a:r>
          </a:p>
        </p:txBody>
      </p:sp>
      <p:pic>
        <p:nvPicPr>
          <p:cNvPr id="11" name="Image 10" descr="Logo_AFDT_transparent.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079" y="217143"/>
            <a:ext cx="689022" cy="689022"/>
          </a:xfrm>
          <a:prstGeom prst="rect">
            <a:avLst/>
          </a:prstGeom>
        </p:spPr>
      </p:pic>
      <p:sp>
        <p:nvSpPr>
          <p:cNvPr id="15" name="Title 1"/>
          <p:cNvSpPr txBox="1">
            <a:spLocks/>
          </p:cNvSpPr>
          <p:nvPr/>
        </p:nvSpPr>
        <p:spPr>
          <a:xfrm>
            <a:off x="685800" y="209987"/>
            <a:ext cx="7772400" cy="613171"/>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r>
              <a:rPr lang="en-US" dirty="0"/>
              <a:t>Les missions de </a:t>
            </a:r>
            <a:r>
              <a:rPr lang="en-US" dirty="0" err="1"/>
              <a:t>l’AFDT</a:t>
            </a:r>
            <a:endParaRPr lang="en-US" dirty="0"/>
          </a:p>
        </p:txBody>
      </p:sp>
      <p:sp>
        <p:nvSpPr>
          <p:cNvPr id="16" name="TextBox 21"/>
          <p:cNvSpPr txBox="1"/>
          <p:nvPr/>
        </p:nvSpPr>
        <p:spPr>
          <a:xfrm>
            <a:off x="9959" y="-500420"/>
            <a:ext cx="3516157" cy="5994666"/>
          </a:xfrm>
          <a:prstGeom prst="rect">
            <a:avLst/>
          </a:prstGeom>
          <a:noFill/>
        </p:spPr>
        <p:txBody>
          <a:bodyPr wrap="square" lIns="137160" tIns="1980000" rIns="137160" bIns="68580" rtlCol="0" anchor="t" anchorCtr="0">
            <a:noAutofit/>
          </a:bodyPr>
          <a:lstStyle/>
          <a:p>
            <a:pPr algn="ctr"/>
            <a:endParaRPr lang="en-US" sz="1200" dirty="0">
              <a:solidFill>
                <a:srgbClr val="FFFFFF"/>
              </a:solidFill>
            </a:endParaRPr>
          </a:p>
          <a:p>
            <a:pPr algn="r">
              <a:lnSpc>
                <a:spcPct val="80000"/>
              </a:lnSpc>
            </a:pPr>
            <a:endParaRPr lang="en-US" sz="1200" b="1" dirty="0"/>
          </a:p>
          <a:p>
            <a:pPr algn="r">
              <a:lnSpc>
                <a:spcPct val="80000"/>
              </a:lnSpc>
            </a:pPr>
            <a:endParaRPr lang="en-US" sz="1200" b="1" dirty="0"/>
          </a:p>
          <a:p>
            <a:pPr algn="r">
              <a:lnSpc>
                <a:spcPct val="90000"/>
              </a:lnSpc>
            </a:pPr>
            <a:r>
              <a:rPr lang="en-US" sz="1200" b="1" dirty="0">
                <a:solidFill>
                  <a:schemeClr val="bg1">
                    <a:lumMod val="50000"/>
                    <a:lumOff val="50000"/>
                  </a:schemeClr>
                </a:solidFill>
              </a:rPr>
              <a:t>EXPOSITIONS INDUSTRIELLES</a:t>
            </a:r>
          </a:p>
          <a:p>
            <a:pPr algn="r">
              <a:lnSpc>
                <a:spcPct val="90000"/>
              </a:lnSpc>
            </a:pPr>
            <a:r>
              <a:rPr lang="en-US" sz="1200" b="1" dirty="0">
                <a:solidFill>
                  <a:srgbClr val="FFFFFF"/>
                </a:solidFill>
              </a:rPr>
              <a:t>JOURNÉES TECHNIQUES DES DÉCOLLETEURS</a:t>
            </a:r>
          </a:p>
          <a:p>
            <a:pPr algn="r">
              <a:lnSpc>
                <a:spcPct val="90000"/>
              </a:lnSpc>
            </a:pPr>
            <a:r>
              <a:rPr lang="en-US" sz="1200" b="1" dirty="0">
                <a:solidFill>
                  <a:schemeClr val="bg1">
                    <a:lumMod val="50000"/>
                    <a:lumOff val="50000"/>
                  </a:schemeClr>
                </a:solidFill>
              </a:rPr>
              <a:t>SOIRÉES DU DÉCOLLETAGE</a:t>
            </a:r>
          </a:p>
          <a:p>
            <a:pPr algn="r">
              <a:lnSpc>
                <a:spcPct val="90000"/>
              </a:lnSpc>
            </a:pPr>
            <a:r>
              <a:rPr lang="en-US" sz="1200" b="1" dirty="0">
                <a:solidFill>
                  <a:schemeClr val="bg1">
                    <a:lumMod val="50000"/>
                    <a:lumOff val="50000"/>
                  </a:schemeClr>
                </a:solidFill>
              </a:rPr>
              <a:t>JOURNÉES DE LA PRESSE</a:t>
            </a:r>
          </a:p>
          <a:p>
            <a:pPr algn="r">
              <a:lnSpc>
                <a:spcPct val="90000"/>
              </a:lnSpc>
            </a:pPr>
            <a:r>
              <a:rPr lang="en-US" sz="1200" b="1" dirty="0">
                <a:solidFill>
                  <a:schemeClr val="bg1">
                    <a:lumMod val="50000"/>
                    <a:lumOff val="50000"/>
                  </a:schemeClr>
                </a:solidFill>
              </a:rPr>
              <a:t>JOURNÉES TECHNOLOGIQUES</a:t>
            </a:r>
          </a:p>
          <a:p>
            <a:pPr algn="r">
              <a:lnSpc>
                <a:spcPct val="90000"/>
              </a:lnSpc>
            </a:pPr>
            <a:r>
              <a:rPr lang="en-US" sz="1200" b="1" dirty="0">
                <a:solidFill>
                  <a:schemeClr val="bg1">
                    <a:lumMod val="50000"/>
                    <a:lumOff val="50000"/>
                  </a:schemeClr>
                </a:solidFill>
              </a:rPr>
              <a:t>PETITS DÉJEUNERS MICROTECHNIQUES</a:t>
            </a:r>
          </a:p>
          <a:p>
            <a:pPr algn="r"/>
            <a:endParaRPr lang="en-US" sz="1200" b="1" dirty="0">
              <a:solidFill>
                <a:srgbClr val="FFFFFF"/>
              </a:solidFill>
            </a:endParaRPr>
          </a:p>
          <a:p>
            <a:pPr algn="r"/>
            <a:endParaRPr lang="en-US" sz="1100" b="1" dirty="0">
              <a:solidFill>
                <a:srgbClr val="FFFFFF"/>
              </a:solidFill>
            </a:endParaRPr>
          </a:p>
        </p:txBody>
      </p:sp>
      <p:sp>
        <p:nvSpPr>
          <p:cNvPr id="17" name="Title 1"/>
          <p:cNvSpPr txBox="1">
            <a:spLocks/>
          </p:cNvSpPr>
          <p:nvPr/>
        </p:nvSpPr>
        <p:spPr>
          <a:xfrm>
            <a:off x="0" y="1256921"/>
            <a:ext cx="3486275" cy="455972"/>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pPr algn="r"/>
            <a:r>
              <a:rPr lang="en-US" sz="2400" dirty="0"/>
              <a:t>La promotion</a:t>
            </a:r>
          </a:p>
        </p:txBody>
      </p:sp>
    </p:spTree>
    <p:extLst>
      <p:ext uri="{BB962C8B-B14F-4D97-AF65-F5344CB8AC3E}">
        <p14:creationId xmlns:p14="http://schemas.microsoft.com/office/powerpoint/2010/main" val="3963678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1"/>
          <p:cNvPicPr>
            <a:picLocks noChangeAspect="1"/>
          </p:cNvPicPr>
          <p:nvPr/>
        </p:nvPicPr>
        <p:blipFill>
          <a:blip r:embed="rId2">
            <a:alphaModFix amt="34000"/>
            <a:grayscl/>
            <a:extLst>
              <a:ext uri="{28A0092B-C50C-407E-A947-70E740481C1C}">
                <a14:useLocalDpi xmlns:a14="http://schemas.microsoft.com/office/drawing/2010/main" val="0"/>
              </a:ext>
            </a:extLst>
          </a:blip>
          <a:srcRect/>
          <a:stretch>
            <a:fillRect/>
          </a:stretch>
        </p:blipFill>
        <p:spPr bwMode="auto">
          <a:xfrm>
            <a:off x="-14191" y="-969290"/>
            <a:ext cx="9158191" cy="6104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5471264" y="-506592"/>
            <a:ext cx="1836205" cy="5994666"/>
          </a:xfrm>
          <a:prstGeom prst="rect">
            <a:avLst/>
          </a:prstGeom>
          <a:gradFill>
            <a:gsLst>
              <a:gs pos="0">
                <a:schemeClr val="accent3">
                  <a:alpha val="89000"/>
                </a:schemeClr>
              </a:gs>
              <a:gs pos="100000">
                <a:schemeClr val="accent6">
                  <a:alpha val="62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PUBLIC-CIBLES</a:t>
            </a:r>
          </a:p>
          <a:p>
            <a:pPr algn="ctr"/>
            <a:endParaRPr lang="en-US" sz="1400" dirty="0">
              <a:solidFill>
                <a:srgbClr val="FFFFFF"/>
              </a:solidFill>
            </a:endParaRPr>
          </a:p>
          <a:p>
            <a:pPr algn="ctr"/>
            <a:r>
              <a:rPr lang="fr-CH" sz="1100" dirty="0"/>
              <a:t>Les directions des entreprises de</a:t>
            </a:r>
          </a:p>
          <a:p>
            <a:pPr algn="ctr"/>
            <a:r>
              <a:rPr lang="fr-CH" sz="1100" dirty="0"/>
              <a:t>décolletage</a:t>
            </a:r>
          </a:p>
        </p:txBody>
      </p:sp>
      <p:sp>
        <p:nvSpPr>
          <p:cNvPr id="13" name="TextBox 12"/>
          <p:cNvSpPr txBox="1"/>
          <p:nvPr/>
        </p:nvSpPr>
        <p:spPr>
          <a:xfrm>
            <a:off x="7307796" y="-506592"/>
            <a:ext cx="1836205" cy="5994666"/>
          </a:xfrm>
          <a:prstGeom prst="rect">
            <a:avLst/>
          </a:prstGeom>
          <a:gradFill>
            <a:gsLst>
              <a:gs pos="0">
                <a:schemeClr val="accent5">
                  <a:alpha val="92000"/>
                </a:schemeClr>
              </a:gs>
              <a:gs pos="100000">
                <a:schemeClr val="tx2">
                  <a:alpha val="70000"/>
                </a:schemeClr>
              </a:gs>
            </a:gsLst>
            <a:lin ang="5400000" scaled="0"/>
          </a:gradFill>
        </p:spPr>
        <p:txBody>
          <a:bodyPr wrap="square" lIns="137160" tIns="2537460" rIns="137160" bIns="68580" rtlCol="0" anchor="t" anchorCtr="0">
            <a:noAutofit/>
          </a:bodyPr>
          <a:lstStyle/>
          <a:p>
            <a:pPr algn="ctr"/>
            <a:endParaRPr lang="en-US" sz="1100" dirty="0">
              <a:solidFill>
                <a:srgbClr val="FFFFFF"/>
              </a:solidFill>
            </a:endParaRPr>
          </a:p>
        </p:txBody>
      </p:sp>
      <p:sp>
        <p:nvSpPr>
          <p:cNvPr id="4" name="TextBox 3"/>
          <p:cNvSpPr txBox="1"/>
          <p:nvPr/>
        </p:nvSpPr>
        <p:spPr>
          <a:xfrm>
            <a:off x="3634733" y="-506592"/>
            <a:ext cx="1836205" cy="5994666"/>
          </a:xfrm>
          <a:prstGeom prst="rect">
            <a:avLst/>
          </a:prstGeom>
          <a:gradFill>
            <a:gsLst>
              <a:gs pos="0">
                <a:schemeClr val="accent1">
                  <a:alpha val="78000"/>
                </a:schemeClr>
              </a:gs>
              <a:gs pos="100000">
                <a:schemeClr val="bg1">
                  <a:alpha val="50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BUTS</a:t>
            </a:r>
          </a:p>
          <a:p>
            <a:pPr algn="ctr"/>
            <a:endParaRPr lang="en-US" sz="1400" dirty="0">
              <a:solidFill>
                <a:srgbClr val="FFFFFF"/>
              </a:solidFill>
            </a:endParaRPr>
          </a:p>
          <a:p>
            <a:pPr algn="ctr"/>
            <a:r>
              <a:rPr lang="fr-CH" sz="1100" dirty="0"/>
              <a:t>Offrir aux directions des entreprises de</a:t>
            </a:r>
          </a:p>
          <a:p>
            <a:pPr algn="ctr"/>
            <a:r>
              <a:rPr lang="fr-CH" sz="1100" dirty="0"/>
              <a:t>décolletage des opportunités de réseautage</a:t>
            </a:r>
          </a:p>
          <a:p>
            <a:pPr algn="ctr"/>
            <a:r>
              <a:rPr lang="fr-CH" sz="1100" dirty="0"/>
              <a:t>à l’occasion de rencontres découvertes</a:t>
            </a:r>
          </a:p>
          <a:p>
            <a:pPr algn="ctr"/>
            <a:r>
              <a:rPr lang="fr-CH" sz="1100" dirty="0"/>
              <a:t>exclusives</a:t>
            </a:r>
          </a:p>
        </p:txBody>
      </p:sp>
      <p:pic>
        <p:nvPicPr>
          <p:cNvPr id="11" name="Image 10" descr="Logo_AFDT_transparen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79" y="217143"/>
            <a:ext cx="689022" cy="689022"/>
          </a:xfrm>
          <a:prstGeom prst="rect">
            <a:avLst/>
          </a:prstGeom>
        </p:spPr>
      </p:pic>
      <p:sp>
        <p:nvSpPr>
          <p:cNvPr id="12" name="Title 1"/>
          <p:cNvSpPr txBox="1">
            <a:spLocks/>
          </p:cNvSpPr>
          <p:nvPr/>
        </p:nvSpPr>
        <p:spPr>
          <a:xfrm>
            <a:off x="685800" y="209987"/>
            <a:ext cx="7772400" cy="613171"/>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r>
              <a:rPr lang="en-US" dirty="0"/>
              <a:t>Les missions de </a:t>
            </a:r>
            <a:r>
              <a:rPr lang="en-US" dirty="0" err="1"/>
              <a:t>l’AFDT</a:t>
            </a:r>
            <a:endParaRPr lang="en-US" dirty="0"/>
          </a:p>
        </p:txBody>
      </p:sp>
      <p:sp>
        <p:nvSpPr>
          <p:cNvPr id="14" name="TextBox 21"/>
          <p:cNvSpPr txBox="1"/>
          <p:nvPr/>
        </p:nvSpPr>
        <p:spPr>
          <a:xfrm>
            <a:off x="9959" y="-500420"/>
            <a:ext cx="3516157" cy="5994666"/>
          </a:xfrm>
          <a:prstGeom prst="rect">
            <a:avLst/>
          </a:prstGeom>
          <a:noFill/>
        </p:spPr>
        <p:txBody>
          <a:bodyPr wrap="square" lIns="137160" tIns="1980000" rIns="137160" bIns="68580" rtlCol="0" anchor="t" anchorCtr="0">
            <a:noAutofit/>
          </a:bodyPr>
          <a:lstStyle/>
          <a:p>
            <a:pPr algn="ctr"/>
            <a:endParaRPr lang="en-US" sz="1200" dirty="0">
              <a:solidFill>
                <a:srgbClr val="FFFFFF"/>
              </a:solidFill>
            </a:endParaRPr>
          </a:p>
          <a:p>
            <a:pPr algn="r">
              <a:lnSpc>
                <a:spcPct val="80000"/>
              </a:lnSpc>
            </a:pPr>
            <a:endParaRPr lang="en-US" sz="1200" b="1" dirty="0"/>
          </a:p>
          <a:p>
            <a:pPr algn="r">
              <a:lnSpc>
                <a:spcPct val="80000"/>
              </a:lnSpc>
            </a:pPr>
            <a:endParaRPr lang="en-US" sz="1200" b="1" dirty="0"/>
          </a:p>
          <a:p>
            <a:pPr algn="r">
              <a:lnSpc>
                <a:spcPct val="90000"/>
              </a:lnSpc>
            </a:pPr>
            <a:r>
              <a:rPr lang="en-US" sz="1200" b="1" dirty="0">
                <a:solidFill>
                  <a:srgbClr val="939398"/>
                </a:solidFill>
              </a:rPr>
              <a:t>EXPOSITIONS INDUSTRIELLES</a:t>
            </a:r>
          </a:p>
          <a:p>
            <a:pPr algn="r">
              <a:lnSpc>
                <a:spcPct val="90000"/>
              </a:lnSpc>
            </a:pPr>
            <a:r>
              <a:rPr lang="en-US" sz="1200" b="1" dirty="0">
                <a:solidFill>
                  <a:schemeClr val="bg1">
                    <a:lumMod val="50000"/>
                    <a:lumOff val="50000"/>
                  </a:schemeClr>
                </a:solidFill>
              </a:rPr>
              <a:t>JOURNÉES TECHNIQUES DES DÉCOLLETEURS</a:t>
            </a:r>
          </a:p>
          <a:p>
            <a:pPr algn="r">
              <a:lnSpc>
                <a:spcPct val="90000"/>
              </a:lnSpc>
            </a:pPr>
            <a:r>
              <a:rPr lang="en-US" sz="1200" b="1" dirty="0"/>
              <a:t>SOIRÉES DU DÉCOLLETAGE</a:t>
            </a:r>
          </a:p>
          <a:p>
            <a:pPr algn="r">
              <a:lnSpc>
                <a:spcPct val="90000"/>
              </a:lnSpc>
            </a:pPr>
            <a:r>
              <a:rPr lang="en-US" sz="1200" b="1" dirty="0">
                <a:solidFill>
                  <a:schemeClr val="bg1">
                    <a:lumMod val="50000"/>
                    <a:lumOff val="50000"/>
                  </a:schemeClr>
                </a:solidFill>
              </a:rPr>
              <a:t>JOURNÉES DE LA PRESSE</a:t>
            </a:r>
          </a:p>
          <a:p>
            <a:pPr algn="r">
              <a:lnSpc>
                <a:spcPct val="90000"/>
              </a:lnSpc>
            </a:pPr>
            <a:r>
              <a:rPr lang="en-US" sz="1200" b="1" dirty="0">
                <a:solidFill>
                  <a:schemeClr val="bg1">
                    <a:lumMod val="50000"/>
                    <a:lumOff val="50000"/>
                  </a:schemeClr>
                </a:solidFill>
              </a:rPr>
              <a:t>JOURNÉES TECHNOLOGIQUES</a:t>
            </a:r>
          </a:p>
          <a:p>
            <a:pPr algn="r">
              <a:lnSpc>
                <a:spcPct val="90000"/>
              </a:lnSpc>
            </a:pPr>
            <a:r>
              <a:rPr lang="en-US" sz="1200" b="1" dirty="0">
                <a:solidFill>
                  <a:schemeClr val="bg1">
                    <a:lumMod val="50000"/>
                    <a:lumOff val="50000"/>
                  </a:schemeClr>
                </a:solidFill>
              </a:rPr>
              <a:t>PETITS DÉJEUNERS MICROTECHNIQUES</a:t>
            </a:r>
          </a:p>
          <a:p>
            <a:pPr algn="r"/>
            <a:endParaRPr lang="en-US" sz="1200" b="1" dirty="0">
              <a:solidFill>
                <a:srgbClr val="FFFFFF"/>
              </a:solidFill>
            </a:endParaRPr>
          </a:p>
          <a:p>
            <a:pPr algn="r"/>
            <a:endParaRPr lang="en-US" sz="1100" b="1" dirty="0">
              <a:solidFill>
                <a:srgbClr val="FFFFFF"/>
              </a:solidFill>
            </a:endParaRPr>
          </a:p>
        </p:txBody>
      </p:sp>
      <p:sp>
        <p:nvSpPr>
          <p:cNvPr id="15" name="Title 1"/>
          <p:cNvSpPr txBox="1">
            <a:spLocks/>
          </p:cNvSpPr>
          <p:nvPr/>
        </p:nvSpPr>
        <p:spPr>
          <a:xfrm>
            <a:off x="0" y="1256921"/>
            <a:ext cx="3486275" cy="455972"/>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pPr algn="r"/>
            <a:r>
              <a:rPr lang="en-US" sz="2400" dirty="0"/>
              <a:t>La promotion</a:t>
            </a:r>
          </a:p>
        </p:txBody>
      </p:sp>
    </p:spTree>
    <p:extLst>
      <p:ext uri="{BB962C8B-B14F-4D97-AF65-F5344CB8AC3E}">
        <p14:creationId xmlns:p14="http://schemas.microsoft.com/office/powerpoint/2010/main" val="1390617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1"/>
          <p:cNvPicPr>
            <a:picLocks noChangeAspect="1"/>
          </p:cNvPicPr>
          <p:nvPr/>
        </p:nvPicPr>
        <p:blipFill>
          <a:blip r:embed="rId2">
            <a:alphaModFix amt="34000"/>
            <a:grayscl/>
            <a:extLst>
              <a:ext uri="{28A0092B-C50C-407E-A947-70E740481C1C}">
                <a14:useLocalDpi xmlns:a14="http://schemas.microsoft.com/office/drawing/2010/main" val="0"/>
              </a:ext>
            </a:extLst>
          </a:blip>
          <a:srcRect/>
          <a:stretch>
            <a:fillRect/>
          </a:stretch>
        </p:blipFill>
        <p:spPr bwMode="auto">
          <a:xfrm>
            <a:off x="-14191" y="-969290"/>
            <a:ext cx="9158191" cy="6104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5471264" y="-506592"/>
            <a:ext cx="1836205" cy="5994666"/>
          </a:xfrm>
          <a:prstGeom prst="rect">
            <a:avLst/>
          </a:prstGeom>
          <a:gradFill>
            <a:gsLst>
              <a:gs pos="0">
                <a:schemeClr val="accent3">
                  <a:alpha val="89000"/>
                </a:schemeClr>
              </a:gs>
              <a:gs pos="100000">
                <a:schemeClr val="accent6">
                  <a:alpha val="62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PUBLIC-CIBLES</a:t>
            </a:r>
          </a:p>
          <a:p>
            <a:pPr algn="ctr"/>
            <a:endParaRPr lang="en-US" sz="1400" dirty="0">
              <a:solidFill>
                <a:srgbClr val="FFFFFF"/>
              </a:solidFill>
            </a:endParaRPr>
          </a:p>
          <a:p>
            <a:pPr algn="ctr"/>
            <a:r>
              <a:rPr lang="fr-CH" sz="1100" dirty="0"/>
              <a:t>Les médias</a:t>
            </a:r>
          </a:p>
        </p:txBody>
      </p:sp>
      <p:sp>
        <p:nvSpPr>
          <p:cNvPr id="13" name="TextBox 12"/>
          <p:cNvSpPr txBox="1"/>
          <p:nvPr/>
        </p:nvSpPr>
        <p:spPr>
          <a:xfrm>
            <a:off x="7307796" y="-506592"/>
            <a:ext cx="1836205" cy="5994666"/>
          </a:xfrm>
          <a:prstGeom prst="rect">
            <a:avLst/>
          </a:prstGeom>
          <a:gradFill>
            <a:gsLst>
              <a:gs pos="0">
                <a:schemeClr val="accent5">
                  <a:alpha val="92000"/>
                </a:schemeClr>
              </a:gs>
              <a:gs pos="100000">
                <a:schemeClr val="tx2">
                  <a:alpha val="70000"/>
                </a:schemeClr>
              </a:gs>
            </a:gsLst>
            <a:lin ang="5400000" scaled="0"/>
          </a:gradFill>
        </p:spPr>
        <p:txBody>
          <a:bodyPr wrap="square" lIns="137160" tIns="2537460" rIns="137160" bIns="68580" rtlCol="0" anchor="t" anchorCtr="0">
            <a:noAutofit/>
          </a:bodyPr>
          <a:lstStyle/>
          <a:p>
            <a:pPr algn="ctr"/>
            <a:endParaRPr lang="en-US" sz="1100" dirty="0">
              <a:solidFill>
                <a:srgbClr val="FFFFFF"/>
              </a:solidFill>
            </a:endParaRPr>
          </a:p>
        </p:txBody>
      </p:sp>
      <p:sp>
        <p:nvSpPr>
          <p:cNvPr id="4" name="TextBox 3"/>
          <p:cNvSpPr txBox="1"/>
          <p:nvPr/>
        </p:nvSpPr>
        <p:spPr>
          <a:xfrm>
            <a:off x="3634733" y="-506592"/>
            <a:ext cx="1836205" cy="5994666"/>
          </a:xfrm>
          <a:prstGeom prst="rect">
            <a:avLst/>
          </a:prstGeom>
          <a:gradFill>
            <a:gsLst>
              <a:gs pos="0">
                <a:schemeClr val="accent1">
                  <a:alpha val="78000"/>
                </a:schemeClr>
              </a:gs>
              <a:gs pos="100000">
                <a:schemeClr val="bg1">
                  <a:alpha val="50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BUTS</a:t>
            </a:r>
          </a:p>
          <a:p>
            <a:pPr algn="ctr"/>
            <a:endParaRPr lang="en-US" sz="1400" dirty="0">
              <a:solidFill>
                <a:srgbClr val="FFFFFF"/>
              </a:solidFill>
            </a:endParaRPr>
          </a:p>
          <a:p>
            <a:pPr algn="ctr"/>
            <a:r>
              <a:rPr lang="fr-CH" sz="1100" dirty="0"/>
              <a:t>Organiser pour la presse régionale, technique et économique des visites d’entreprise dans le but de promouvoir la branche et de valoriser les métiers du décolletage</a:t>
            </a:r>
            <a:r>
              <a:rPr lang="fr-CH" sz="1100" u="sng" dirty="0"/>
              <a:t> </a:t>
            </a:r>
          </a:p>
        </p:txBody>
      </p:sp>
      <p:pic>
        <p:nvPicPr>
          <p:cNvPr id="11" name="Image 10" descr="Logo_AFDT_transparen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79" y="217143"/>
            <a:ext cx="689022" cy="689022"/>
          </a:xfrm>
          <a:prstGeom prst="rect">
            <a:avLst/>
          </a:prstGeom>
        </p:spPr>
      </p:pic>
      <p:sp>
        <p:nvSpPr>
          <p:cNvPr id="12" name="Title 1"/>
          <p:cNvSpPr txBox="1">
            <a:spLocks/>
          </p:cNvSpPr>
          <p:nvPr/>
        </p:nvSpPr>
        <p:spPr>
          <a:xfrm>
            <a:off x="685800" y="209987"/>
            <a:ext cx="7772400" cy="613171"/>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r>
              <a:rPr lang="en-US" dirty="0"/>
              <a:t>Les missions de </a:t>
            </a:r>
            <a:r>
              <a:rPr lang="en-US" dirty="0" err="1"/>
              <a:t>l’AFDT</a:t>
            </a:r>
            <a:endParaRPr lang="en-US" dirty="0"/>
          </a:p>
        </p:txBody>
      </p:sp>
      <p:sp>
        <p:nvSpPr>
          <p:cNvPr id="14" name="TextBox 21"/>
          <p:cNvSpPr txBox="1"/>
          <p:nvPr/>
        </p:nvSpPr>
        <p:spPr>
          <a:xfrm>
            <a:off x="9959" y="-500420"/>
            <a:ext cx="3516157" cy="5994666"/>
          </a:xfrm>
          <a:prstGeom prst="rect">
            <a:avLst/>
          </a:prstGeom>
          <a:noFill/>
        </p:spPr>
        <p:txBody>
          <a:bodyPr wrap="square" lIns="137160" tIns="1980000" rIns="137160" bIns="68580" rtlCol="0" anchor="t" anchorCtr="0">
            <a:noAutofit/>
          </a:bodyPr>
          <a:lstStyle/>
          <a:p>
            <a:pPr algn="ctr"/>
            <a:endParaRPr lang="en-US" sz="1200" dirty="0">
              <a:solidFill>
                <a:srgbClr val="FFFFFF"/>
              </a:solidFill>
            </a:endParaRPr>
          </a:p>
          <a:p>
            <a:pPr algn="r">
              <a:lnSpc>
                <a:spcPct val="80000"/>
              </a:lnSpc>
            </a:pPr>
            <a:endParaRPr lang="en-US" sz="1200" b="1" dirty="0"/>
          </a:p>
          <a:p>
            <a:pPr algn="r">
              <a:lnSpc>
                <a:spcPct val="80000"/>
              </a:lnSpc>
            </a:pPr>
            <a:endParaRPr lang="en-US" sz="1200" b="1" dirty="0"/>
          </a:p>
          <a:p>
            <a:pPr algn="r">
              <a:lnSpc>
                <a:spcPct val="90000"/>
              </a:lnSpc>
            </a:pPr>
            <a:r>
              <a:rPr lang="en-US" sz="1200" b="1" dirty="0">
                <a:solidFill>
                  <a:schemeClr val="bg1">
                    <a:lumMod val="50000"/>
                    <a:lumOff val="50000"/>
                  </a:schemeClr>
                </a:solidFill>
              </a:rPr>
              <a:t>EXPOSITIONS INDUSTRIELLES</a:t>
            </a:r>
          </a:p>
          <a:p>
            <a:pPr algn="r">
              <a:lnSpc>
                <a:spcPct val="90000"/>
              </a:lnSpc>
            </a:pPr>
            <a:r>
              <a:rPr lang="en-US" sz="1200" b="1" dirty="0">
                <a:solidFill>
                  <a:schemeClr val="bg1">
                    <a:lumMod val="50000"/>
                    <a:lumOff val="50000"/>
                  </a:schemeClr>
                </a:solidFill>
              </a:rPr>
              <a:t>JOURNÉES TECHNIQUES DES DÉCOLLETEURS</a:t>
            </a:r>
          </a:p>
          <a:p>
            <a:pPr algn="r">
              <a:lnSpc>
                <a:spcPct val="90000"/>
              </a:lnSpc>
            </a:pPr>
            <a:r>
              <a:rPr lang="en-US" sz="1200" b="1" dirty="0">
                <a:solidFill>
                  <a:schemeClr val="bg1">
                    <a:lumMod val="50000"/>
                    <a:lumOff val="50000"/>
                  </a:schemeClr>
                </a:solidFill>
              </a:rPr>
              <a:t>SOIRÉES DU DÉCOLLETAGE</a:t>
            </a:r>
          </a:p>
          <a:p>
            <a:pPr algn="r">
              <a:lnSpc>
                <a:spcPct val="90000"/>
              </a:lnSpc>
            </a:pPr>
            <a:r>
              <a:rPr lang="en-US" sz="1200" b="1" dirty="0">
                <a:solidFill>
                  <a:srgbClr val="FFFFFF"/>
                </a:solidFill>
              </a:rPr>
              <a:t>JOURNÉES DE LA PRESSE</a:t>
            </a:r>
          </a:p>
          <a:p>
            <a:pPr algn="r">
              <a:lnSpc>
                <a:spcPct val="90000"/>
              </a:lnSpc>
            </a:pPr>
            <a:r>
              <a:rPr lang="en-US" sz="1200" b="1" dirty="0">
                <a:solidFill>
                  <a:schemeClr val="bg1">
                    <a:lumMod val="50000"/>
                    <a:lumOff val="50000"/>
                  </a:schemeClr>
                </a:solidFill>
              </a:rPr>
              <a:t>JOURNÉES TECHNOLOGIQUES</a:t>
            </a:r>
          </a:p>
          <a:p>
            <a:pPr algn="r">
              <a:lnSpc>
                <a:spcPct val="90000"/>
              </a:lnSpc>
            </a:pPr>
            <a:r>
              <a:rPr lang="en-US" sz="1200" b="1" dirty="0">
                <a:solidFill>
                  <a:schemeClr val="bg1">
                    <a:lumMod val="50000"/>
                    <a:lumOff val="50000"/>
                  </a:schemeClr>
                </a:solidFill>
              </a:rPr>
              <a:t>PETITS DÉJEUNERS MICROTECHNIQUES</a:t>
            </a:r>
          </a:p>
          <a:p>
            <a:pPr algn="r"/>
            <a:endParaRPr lang="en-US" sz="1200" b="1" dirty="0">
              <a:solidFill>
                <a:srgbClr val="FFFFFF"/>
              </a:solidFill>
            </a:endParaRPr>
          </a:p>
          <a:p>
            <a:pPr algn="r"/>
            <a:endParaRPr lang="en-US" sz="1100" b="1" dirty="0">
              <a:solidFill>
                <a:srgbClr val="FFFFFF"/>
              </a:solidFill>
            </a:endParaRPr>
          </a:p>
        </p:txBody>
      </p:sp>
      <p:sp>
        <p:nvSpPr>
          <p:cNvPr id="15" name="Title 1"/>
          <p:cNvSpPr txBox="1">
            <a:spLocks/>
          </p:cNvSpPr>
          <p:nvPr/>
        </p:nvSpPr>
        <p:spPr>
          <a:xfrm>
            <a:off x="0" y="1256921"/>
            <a:ext cx="3486275" cy="455972"/>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pPr algn="r"/>
            <a:r>
              <a:rPr lang="en-US" sz="2400" dirty="0"/>
              <a:t>La promotion</a:t>
            </a:r>
          </a:p>
        </p:txBody>
      </p:sp>
    </p:spTree>
    <p:extLst>
      <p:ext uri="{BB962C8B-B14F-4D97-AF65-F5344CB8AC3E}">
        <p14:creationId xmlns:p14="http://schemas.microsoft.com/office/powerpoint/2010/main" val="639706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 name="Group 156"/>
          <p:cNvGrpSpPr/>
          <p:nvPr/>
        </p:nvGrpSpPr>
        <p:grpSpPr>
          <a:xfrm>
            <a:off x="940175" y="951935"/>
            <a:ext cx="2027691" cy="1196680"/>
            <a:chOff x="640449" y="313260"/>
            <a:chExt cx="2560869" cy="1511345"/>
          </a:xfrm>
        </p:grpSpPr>
        <p:sp>
          <p:nvSpPr>
            <p:cNvPr id="6" name="Rounded Rectangle 5"/>
            <p:cNvSpPr/>
            <p:nvPr/>
          </p:nvSpPr>
          <p:spPr>
            <a:xfrm rot="2700000">
              <a:off x="1874844" y="770460"/>
              <a:ext cx="1325880" cy="411480"/>
            </a:xfrm>
            <a:prstGeom prst="roundRect">
              <a:avLst>
                <a:gd name="adj" fmla="val 50000"/>
              </a:avLst>
            </a:prstGeom>
            <a:solidFill>
              <a:schemeClr val="accent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 name="Rounded Rectangle 6"/>
            <p:cNvSpPr/>
            <p:nvPr/>
          </p:nvSpPr>
          <p:spPr>
            <a:xfrm rot="8100000">
              <a:off x="1879512" y="1413125"/>
              <a:ext cx="1321806" cy="411480"/>
            </a:xfrm>
            <a:prstGeom prst="roundRect">
              <a:avLst>
                <a:gd name="adj" fmla="val 50000"/>
              </a:avLst>
            </a:prstGeom>
            <a:solidFill>
              <a:schemeClr val="accent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 name="Rounded Rectangle 7"/>
            <p:cNvSpPr/>
            <p:nvPr/>
          </p:nvSpPr>
          <p:spPr>
            <a:xfrm>
              <a:off x="640449" y="1091722"/>
              <a:ext cx="2426902" cy="411480"/>
            </a:xfrm>
            <a:prstGeom prst="roundRect">
              <a:avLst>
                <a:gd name="adj" fmla="val 50000"/>
              </a:avLst>
            </a:prstGeom>
            <a:solidFill>
              <a:schemeClr val="accent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853440" bIns="0" rtlCol="0" anchor="ctr"/>
            <a:lstStyle/>
            <a:p>
              <a:pPr algn="ctr"/>
              <a:endParaRPr lang="en-US" sz="1400" dirty="0">
                <a:solidFill>
                  <a:schemeClr val="tx1"/>
                </a:solidFill>
              </a:endParaRPr>
            </a:p>
          </p:txBody>
        </p:sp>
      </p:grpSp>
      <p:grpSp>
        <p:nvGrpSpPr>
          <p:cNvPr id="158" name="Group 157"/>
          <p:cNvGrpSpPr/>
          <p:nvPr/>
        </p:nvGrpSpPr>
        <p:grpSpPr>
          <a:xfrm>
            <a:off x="2320284" y="2010680"/>
            <a:ext cx="2027691" cy="1196680"/>
            <a:chOff x="2020559" y="954126"/>
            <a:chExt cx="2560869" cy="1511345"/>
          </a:xfrm>
        </p:grpSpPr>
        <p:sp>
          <p:nvSpPr>
            <p:cNvPr id="69" name="Rounded Rectangle 68"/>
            <p:cNvSpPr/>
            <p:nvPr/>
          </p:nvSpPr>
          <p:spPr>
            <a:xfrm rot="2700000">
              <a:off x="3254954" y="1411326"/>
              <a:ext cx="1325880" cy="411480"/>
            </a:xfrm>
            <a:prstGeom prst="roundRect">
              <a:avLst>
                <a:gd name="adj" fmla="val 50000"/>
              </a:avLst>
            </a:prstGeom>
            <a:solidFill>
              <a:schemeClr val="accent3">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853440" bIns="0" numCol="1" spcCol="0" rtlCol="0" fromWordArt="0" anchor="ctr" anchorCtr="0" forceAA="0" compatLnSpc="1">
              <a:prstTxWarp prst="textNoShape">
                <a:avLst/>
              </a:prstTxWarp>
              <a:noAutofit/>
            </a:bodyPr>
            <a:lstStyle/>
            <a:p>
              <a:pPr algn="ctr"/>
              <a:endParaRPr lang="en-US" sz="1400"/>
            </a:p>
          </p:txBody>
        </p:sp>
        <p:sp>
          <p:nvSpPr>
            <p:cNvPr id="70" name="Rounded Rectangle 69"/>
            <p:cNvSpPr/>
            <p:nvPr/>
          </p:nvSpPr>
          <p:spPr>
            <a:xfrm rot="8100000">
              <a:off x="3259622" y="2053991"/>
              <a:ext cx="1321806" cy="411480"/>
            </a:xfrm>
            <a:prstGeom prst="roundRect">
              <a:avLst>
                <a:gd name="adj" fmla="val 50000"/>
              </a:avLst>
            </a:prstGeom>
            <a:solidFill>
              <a:schemeClr val="accent3">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853440" bIns="0" numCol="1" spcCol="0" rtlCol="0" fromWordArt="0" anchor="ctr" anchorCtr="0" forceAA="0" compatLnSpc="1">
              <a:prstTxWarp prst="textNoShape">
                <a:avLst/>
              </a:prstTxWarp>
              <a:noAutofit/>
            </a:bodyPr>
            <a:lstStyle/>
            <a:p>
              <a:pPr algn="ctr"/>
              <a:endParaRPr lang="en-US" sz="1400"/>
            </a:p>
          </p:txBody>
        </p:sp>
        <p:sp>
          <p:nvSpPr>
            <p:cNvPr id="71" name="Rounded Rectangle 70"/>
            <p:cNvSpPr/>
            <p:nvPr/>
          </p:nvSpPr>
          <p:spPr>
            <a:xfrm>
              <a:off x="2020559" y="1732588"/>
              <a:ext cx="2426902" cy="411480"/>
            </a:xfrm>
            <a:prstGeom prst="roundRect">
              <a:avLst>
                <a:gd name="adj" fmla="val 50000"/>
              </a:avLst>
            </a:prstGeom>
            <a:solidFill>
              <a:schemeClr val="accent3">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731520" tIns="0" rIns="853440" bIns="0" rtlCol="0" anchor="ctr"/>
            <a:lstStyle/>
            <a:p>
              <a:pPr algn="ctr"/>
              <a:endParaRPr lang="en-US" sz="1400" dirty="0">
                <a:solidFill>
                  <a:schemeClr val="tx1"/>
                </a:solidFill>
              </a:endParaRPr>
            </a:p>
          </p:txBody>
        </p:sp>
      </p:grpSp>
      <p:grpSp>
        <p:nvGrpSpPr>
          <p:cNvPr id="159" name="Group 158"/>
          <p:cNvGrpSpPr/>
          <p:nvPr/>
        </p:nvGrpSpPr>
        <p:grpSpPr>
          <a:xfrm>
            <a:off x="3697238" y="3071316"/>
            <a:ext cx="2047914" cy="1196680"/>
            <a:chOff x="4483124" y="1602310"/>
            <a:chExt cx="2586410" cy="1511345"/>
          </a:xfrm>
        </p:grpSpPr>
        <p:sp>
          <p:nvSpPr>
            <p:cNvPr id="73" name="Rounded Rectangle 72"/>
            <p:cNvSpPr/>
            <p:nvPr/>
          </p:nvSpPr>
          <p:spPr>
            <a:xfrm rot="2700000">
              <a:off x="5743060" y="2059510"/>
              <a:ext cx="1325880" cy="411480"/>
            </a:xfrm>
            <a:prstGeom prst="roundRect">
              <a:avLst>
                <a:gd name="adj" fmla="val 50000"/>
              </a:avLst>
            </a:prstGeom>
            <a:solidFill>
              <a:schemeClr val="accent5">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853440" bIns="0" numCol="1" spcCol="0" rtlCol="0" fromWordArt="0" anchor="ctr" anchorCtr="0" forceAA="0" compatLnSpc="1">
              <a:prstTxWarp prst="textNoShape">
                <a:avLst/>
              </a:prstTxWarp>
              <a:noAutofit/>
            </a:bodyPr>
            <a:lstStyle/>
            <a:p>
              <a:pPr algn="ctr"/>
              <a:endParaRPr lang="en-US" sz="1400"/>
            </a:p>
          </p:txBody>
        </p:sp>
        <p:sp>
          <p:nvSpPr>
            <p:cNvPr id="74" name="Rounded Rectangle 73"/>
            <p:cNvSpPr/>
            <p:nvPr/>
          </p:nvSpPr>
          <p:spPr>
            <a:xfrm rot="8100000">
              <a:off x="5747728" y="2702175"/>
              <a:ext cx="1321806" cy="411480"/>
            </a:xfrm>
            <a:prstGeom prst="roundRect">
              <a:avLst>
                <a:gd name="adj" fmla="val 50000"/>
              </a:avLst>
            </a:prstGeom>
            <a:solidFill>
              <a:schemeClr val="accent5">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853440" bIns="0" numCol="1" spcCol="0" rtlCol="0" fromWordArt="0" anchor="ctr" anchorCtr="0" forceAA="0" compatLnSpc="1">
              <a:prstTxWarp prst="textNoShape">
                <a:avLst/>
              </a:prstTxWarp>
              <a:noAutofit/>
            </a:bodyPr>
            <a:lstStyle/>
            <a:p>
              <a:pPr algn="ctr"/>
              <a:endParaRPr lang="en-US" sz="1400"/>
            </a:p>
          </p:txBody>
        </p:sp>
        <p:sp>
          <p:nvSpPr>
            <p:cNvPr id="75" name="Rounded Rectangle 74"/>
            <p:cNvSpPr/>
            <p:nvPr/>
          </p:nvSpPr>
          <p:spPr>
            <a:xfrm>
              <a:off x="4483124" y="2380772"/>
              <a:ext cx="2452443" cy="411480"/>
            </a:xfrm>
            <a:prstGeom prst="roundRect">
              <a:avLst>
                <a:gd name="adj" fmla="val 50000"/>
              </a:avLst>
            </a:prstGeom>
            <a:solidFill>
              <a:schemeClr val="accent5">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731520" tIns="0" rIns="853440" bIns="0" rtlCol="0" anchor="ctr"/>
            <a:lstStyle/>
            <a:p>
              <a:pPr algn="ctr"/>
              <a:endParaRPr lang="en-US" sz="1400" dirty="0">
                <a:solidFill>
                  <a:schemeClr val="tx1"/>
                </a:solidFill>
              </a:endParaRPr>
            </a:p>
          </p:txBody>
        </p:sp>
      </p:grpSp>
      <p:sp>
        <p:nvSpPr>
          <p:cNvPr id="62" name="Title 6"/>
          <p:cNvSpPr>
            <a:spLocks noGrp="1"/>
          </p:cNvSpPr>
          <p:nvPr>
            <p:ph type="title"/>
          </p:nvPr>
        </p:nvSpPr>
        <p:spPr>
          <a:xfrm>
            <a:off x="685800" y="209987"/>
            <a:ext cx="7772400" cy="613171"/>
          </a:xfrm>
        </p:spPr>
        <p:txBody>
          <a:bodyPr/>
          <a:lstStyle/>
          <a:p>
            <a:r>
              <a:rPr lang="en-US" dirty="0" err="1"/>
              <a:t>Thèmes</a:t>
            </a:r>
            <a:r>
              <a:rPr lang="en-US"/>
              <a:t> de la </a:t>
            </a:r>
            <a:r>
              <a:rPr lang="en-US" dirty="0" err="1"/>
              <a:t>présentation</a:t>
            </a:r>
            <a:endParaRPr lang="en-US" dirty="0"/>
          </a:p>
        </p:txBody>
      </p:sp>
      <p:sp>
        <p:nvSpPr>
          <p:cNvPr id="63" name="Rectangle 62"/>
          <p:cNvSpPr/>
          <p:nvPr/>
        </p:nvSpPr>
        <p:spPr>
          <a:xfrm>
            <a:off x="2969954" y="1509499"/>
            <a:ext cx="3732161" cy="377026"/>
          </a:xfrm>
          <a:prstGeom prst="rect">
            <a:avLst/>
          </a:prstGeom>
        </p:spPr>
        <p:txBody>
          <a:bodyPr wrap="square" lIns="68580" tIns="34290" rIns="68580" bIns="34290">
            <a:spAutoFit/>
          </a:bodyPr>
          <a:lstStyle/>
          <a:p>
            <a:r>
              <a:rPr lang="en-US" sz="2000" dirty="0" err="1"/>
              <a:t>L’industrie</a:t>
            </a:r>
            <a:r>
              <a:rPr lang="en-US" sz="2000" dirty="0"/>
              <a:t> du décolletage</a:t>
            </a:r>
          </a:p>
        </p:txBody>
      </p:sp>
      <p:sp>
        <p:nvSpPr>
          <p:cNvPr id="64" name="Rectangle 63"/>
          <p:cNvSpPr/>
          <p:nvPr/>
        </p:nvSpPr>
        <p:spPr>
          <a:xfrm>
            <a:off x="4298691" y="2593818"/>
            <a:ext cx="3264964" cy="377026"/>
          </a:xfrm>
          <a:prstGeom prst="rect">
            <a:avLst/>
          </a:prstGeom>
        </p:spPr>
        <p:txBody>
          <a:bodyPr wrap="square" lIns="68580" tIns="34290" rIns="68580" bIns="34290">
            <a:spAutoFit/>
          </a:bodyPr>
          <a:lstStyle/>
          <a:p>
            <a:r>
              <a:rPr lang="en-US" sz="2000" dirty="0"/>
              <a:t>Les instances de </a:t>
            </a:r>
            <a:r>
              <a:rPr lang="en-US" sz="2000" dirty="0" err="1"/>
              <a:t>l’AFDT</a:t>
            </a:r>
            <a:endParaRPr lang="en-US" sz="2000" dirty="0"/>
          </a:p>
        </p:txBody>
      </p:sp>
      <p:sp>
        <p:nvSpPr>
          <p:cNvPr id="65" name="Rectangle 64"/>
          <p:cNvSpPr/>
          <p:nvPr/>
        </p:nvSpPr>
        <p:spPr>
          <a:xfrm>
            <a:off x="5695868" y="3653083"/>
            <a:ext cx="2836162" cy="377026"/>
          </a:xfrm>
          <a:prstGeom prst="rect">
            <a:avLst/>
          </a:prstGeom>
        </p:spPr>
        <p:txBody>
          <a:bodyPr wrap="square" lIns="68580" tIns="34290" rIns="68580" bIns="34290">
            <a:spAutoFit/>
          </a:bodyPr>
          <a:lstStyle/>
          <a:p>
            <a:r>
              <a:rPr lang="en-US" sz="2000" dirty="0"/>
              <a:t>Les missions de </a:t>
            </a:r>
            <a:r>
              <a:rPr lang="en-US" sz="2000" dirty="0" err="1"/>
              <a:t>l’AFDT</a:t>
            </a:r>
            <a:endParaRPr lang="en-US" sz="2000" dirty="0"/>
          </a:p>
        </p:txBody>
      </p:sp>
      <p:pic>
        <p:nvPicPr>
          <p:cNvPr id="66" name="Image 65" descr="Logo_AFDT_transparent.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79" y="217143"/>
            <a:ext cx="689022" cy="689022"/>
          </a:xfrm>
          <a:prstGeom prst="rect">
            <a:avLst/>
          </a:prstGeom>
        </p:spPr>
      </p:pic>
    </p:spTree>
    <p:extLst>
      <p:ext uri="{BB962C8B-B14F-4D97-AF65-F5344CB8AC3E}">
        <p14:creationId xmlns:p14="http://schemas.microsoft.com/office/powerpoint/2010/main" val="369976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2500" fill="hold" nodeType="with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800" fill="hold"/>
                                        <p:tgtEl>
                                          <p:spTgt spid="157"/>
                                        </p:tgtEl>
                                        <p:attrNameLst>
                                          <p:attrName>ppt_x</p:attrName>
                                        </p:attrNameLst>
                                      </p:cBhvr>
                                      <p:tavLst>
                                        <p:tav tm="0">
                                          <p:val>
                                            <p:strVal val="0-#ppt_w/2"/>
                                          </p:val>
                                        </p:tav>
                                        <p:tav tm="100000">
                                          <p:val>
                                            <p:strVal val="#ppt_x"/>
                                          </p:val>
                                        </p:tav>
                                      </p:tavLst>
                                    </p:anim>
                                    <p:anim calcmode="lin" valueType="num">
                                      <p:cBhvr additive="base">
                                        <p:cTn id="8" dur="800" fill="hold"/>
                                        <p:tgtEl>
                                          <p:spTgt spid="15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89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childTnLst>
                                </p:cTn>
                              </p:par>
                              <p:par>
                                <p:cTn id="12" presetID="2" presetClass="entr" presetSubtype="8" decel="62500" fill="hold" nodeType="withEffect">
                                  <p:stCondLst>
                                    <p:cond delay="200"/>
                                  </p:stCondLst>
                                  <p:childTnLst>
                                    <p:set>
                                      <p:cBhvr>
                                        <p:cTn id="13" dur="1" fill="hold">
                                          <p:stCondLst>
                                            <p:cond delay="0"/>
                                          </p:stCondLst>
                                        </p:cTn>
                                        <p:tgtEl>
                                          <p:spTgt spid="158"/>
                                        </p:tgtEl>
                                        <p:attrNameLst>
                                          <p:attrName>style.visibility</p:attrName>
                                        </p:attrNameLst>
                                      </p:cBhvr>
                                      <p:to>
                                        <p:strVal val="visible"/>
                                      </p:to>
                                    </p:set>
                                    <p:anim calcmode="lin" valueType="num">
                                      <p:cBhvr additive="base">
                                        <p:cTn id="14" dur="900" fill="hold"/>
                                        <p:tgtEl>
                                          <p:spTgt spid="158"/>
                                        </p:tgtEl>
                                        <p:attrNameLst>
                                          <p:attrName>ppt_x</p:attrName>
                                        </p:attrNameLst>
                                      </p:cBhvr>
                                      <p:tavLst>
                                        <p:tav tm="0">
                                          <p:val>
                                            <p:strVal val="0-#ppt_w/2"/>
                                          </p:val>
                                        </p:tav>
                                        <p:tav tm="100000">
                                          <p:val>
                                            <p:strVal val="#ppt_x"/>
                                          </p:val>
                                        </p:tav>
                                      </p:tavLst>
                                    </p:anim>
                                    <p:anim calcmode="lin" valueType="num">
                                      <p:cBhvr additive="base">
                                        <p:cTn id="15" dur="900" fill="hold"/>
                                        <p:tgtEl>
                                          <p:spTgt spid="158"/>
                                        </p:tgtEl>
                                        <p:attrNameLst>
                                          <p:attrName>ppt_y</p:attrName>
                                        </p:attrNameLst>
                                      </p:cBhvr>
                                      <p:tavLst>
                                        <p:tav tm="0">
                                          <p:val>
                                            <p:strVal val="#ppt_y"/>
                                          </p:val>
                                        </p:tav>
                                        <p:tav tm="100000">
                                          <p:val>
                                            <p:strVal val="#ppt_y"/>
                                          </p:val>
                                        </p:tav>
                                      </p:tavLst>
                                    </p:anim>
                                  </p:childTnLst>
                                </p:cTn>
                              </p:par>
                              <p:par>
                                <p:cTn id="16" presetID="10" presetClass="entr" presetSubtype="0" fill="hold" grpId="0" nodeType="withEffect">
                                  <p:stCondLst>
                                    <p:cond delay="900"/>
                                  </p:stCondLst>
                                  <p:childTnLst>
                                    <p:set>
                                      <p:cBhvr>
                                        <p:cTn id="17" dur="1" fill="hold">
                                          <p:stCondLst>
                                            <p:cond delay="0"/>
                                          </p:stCondLst>
                                        </p:cTn>
                                        <p:tgtEl>
                                          <p:spTgt spid="64"/>
                                        </p:tgtEl>
                                        <p:attrNameLst>
                                          <p:attrName>style.visibility</p:attrName>
                                        </p:attrNameLst>
                                      </p:cBhvr>
                                      <p:to>
                                        <p:strVal val="visible"/>
                                      </p:to>
                                    </p:set>
                                    <p:animEffect transition="in" filter="fade">
                                      <p:cBhvr>
                                        <p:cTn id="18" dur="500"/>
                                        <p:tgtEl>
                                          <p:spTgt spid="64"/>
                                        </p:tgtEl>
                                      </p:cBhvr>
                                    </p:animEffect>
                                  </p:childTnLst>
                                </p:cTn>
                              </p:par>
                              <p:par>
                                <p:cTn id="19" presetID="2" presetClass="entr" presetSubtype="8" decel="62500" fill="hold" nodeType="withEffect">
                                  <p:stCondLst>
                                    <p:cond delay="400"/>
                                  </p:stCondLst>
                                  <p:childTnLst>
                                    <p:set>
                                      <p:cBhvr>
                                        <p:cTn id="20" dur="1" fill="hold">
                                          <p:stCondLst>
                                            <p:cond delay="0"/>
                                          </p:stCondLst>
                                        </p:cTn>
                                        <p:tgtEl>
                                          <p:spTgt spid="159"/>
                                        </p:tgtEl>
                                        <p:attrNameLst>
                                          <p:attrName>style.visibility</p:attrName>
                                        </p:attrNameLst>
                                      </p:cBhvr>
                                      <p:to>
                                        <p:strVal val="visible"/>
                                      </p:to>
                                    </p:set>
                                    <p:anim calcmode="lin" valueType="num">
                                      <p:cBhvr additive="base">
                                        <p:cTn id="21" dur="1000" fill="hold"/>
                                        <p:tgtEl>
                                          <p:spTgt spid="159"/>
                                        </p:tgtEl>
                                        <p:attrNameLst>
                                          <p:attrName>ppt_x</p:attrName>
                                        </p:attrNameLst>
                                      </p:cBhvr>
                                      <p:tavLst>
                                        <p:tav tm="0">
                                          <p:val>
                                            <p:strVal val="0-#ppt_w/2"/>
                                          </p:val>
                                        </p:tav>
                                        <p:tav tm="100000">
                                          <p:val>
                                            <p:strVal val="#ppt_x"/>
                                          </p:val>
                                        </p:tav>
                                      </p:tavLst>
                                    </p:anim>
                                    <p:anim calcmode="lin" valueType="num">
                                      <p:cBhvr additive="base">
                                        <p:cTn id="22" dur="1000" fill="hold"/>
                                        <p:tgtEl>
                                          <p:spTgt spid="159"/>
                                        </p:tgtEl>
                                        <p:attrNameLst>
                                          <p:attrName>ppt_y</p:attrName>
                                        </p:attrNameLst>
                                      </p:cBhvr>
                                      <p:tavLst>
                                        <p:tav tm="0">
                                          <p:val>
                                            <p:strVal val="#ppt_y"/>
                                          </p:val>
                                        </p:tav>
                                        <p:tav tm="100000">
                                          <p:val>
                                            <p:strVal val="#ppt_y"/>
                                          </p:val>
                                        </p:tav>
                                      </p:tavLst>
                                    </p:anim>
                                  </p:childTnLst>
                                </p:cTn>
                              </p:par>
                              <p:par>
                                <p:cTn id="23" presetID="10" presetClass="entr" presetSubtype="0" fill="hold" grpId="0" nodeType="withEffect">
                                  <p:stCondLst>
                                    <p:cond delay="90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1"/>
          <p:cNvPicPr>
            <a:picLocks noChangeAspect="1"/>
          </p:cNvPicPr>
          <p:nvPr/>
        </p:nvPicPr>
        <p:blipFill>
          <a:blip r:embed="rId2">
            <a:alphaModFix amt="34000"/>
            <a:grayscl/>
            <a:extLst>
              <a:ext uri="{28A0092B-C50C-407E-A947-70E740481C1C}">
                <a14:useLocalDpi xmlns:a14="http://schemas.microsoft.com/office/drawing/2010/main" val="0"/>
              </a:ext>
            </a:extLst>
          </a:blip>
          <a:srcRect/>
          <a:stretch>
            <a:fillRect/>
          </a:stretch>
        </p:blipFill>
        <p:spPr bwMode="auto">
          <a:xfrm>
            <a:off x="-14191" y="-969290"/>
            <a:ext cx="9158191" cy="6104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5471264" y="-506592"/>
            <a:ext cx="1836205" cy="5994666"/>
          </a:xfrm>
          <a:prstGeom prst="rect">
            <a:avLst/>
          </a:prstGeom>
          <a:gradFill>
            <a:gsLst>
              <a:gs pos="0">
                <a:schemeClr val="accent3">
                  <a:alpha val="89000"/>
                </a:schemeClr>
              </a:gs>
              <a:gs pos="100000">
                <a:schemeClr val="accent6">
                  <a:alpha val="62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PUBLIC-CIBLES</a:t>
            </a:r>
          </a:p>
          <a:p>
            <a:pPr algn="ctr"/>
            <a:endParaRPr lang="en-US" sz="1400" dirty="0">
              <a:solidFill>
                <a:srgbClr val="FFFFFF"/>
              </a:solidFill>
            </a:endParaRPr>
          </a:p>
          <a:p>
            <a:pPr algn="ctr"/>
            <a:r>
              <a:rPr lang="fr-CH" sz="1100" dirty="0"/>
              <a:t>La direction et les cadres des entreprises de décolletage</a:t>
            </a:r>
          </a:p>
        </p:txBody>
      </p:sp>
      <p:sp>
        <p:nvSpPr>
          <p:cNvPr id="13" name="TextBox 12"/>
          <p:cNvSpPr txBox="1"/>
          <p:nvPr/>
        </p:nvSpPr>
        <p:spPr>
          <a:xfrm>
            <a:off x="7307796" y="-506592"/>
            <a:ext cx="1836205" cy="5994666"/>
          </a:xfrm>
          <a:prstGeom prst="rect">
            <a:avLst/>
          </a:prstGeom>
          <a:gradFill>
            <a:gsLst>
              <a:gs pos="0">
                <a:schemeClr val="accent5">
                  <a:alpha val="92000"/>
                </a:schemeClr>
              </a:gs>
              <a:gs pos="100000">
                <a:schemeClr val="tx2">
                  <a:alpha val="70000"/>
                </a:schemeClr>
              </a:gs>
            </a:gsLst>
            <a:lin ang="5400000" scaled="0"/>
          </a:gradFill>
        </p:spPr>
        <p:txBody>
          <a:bodyPr wrap="square" lIns="137160" tIns="2537460" rIns="137160" bIns="68580" rtlCol="0" anchor="t" anchorCtr="0">
            <a:noAutofit/>
          </a:bodyPr>
          <a:lstStyle/>
          <a:p>
            <a:pPr algn="ctr"/>
            <a:endParaRPr lang="en-US" sz="1100" dirty="0">
              <a:solidFill>
                <a:srgbClr val="FFFFFF"/>
              </a:solidFill>
            </a:endParaRPr>
          </a:p>
        </p:txBody>
      </p:sp>
      <p:sp>
        <p:nvSpPr>
          <p:cNvPr id="4" name="TextBox 3"/>
          <p:cNvSpPr txBox="1"/>
          <p:nvPr/>
        </p:nvSpPr>
        <p:spPr>
          <a:xfrm>
            <a:off x="3634733" y="-506592"/>
            <a:ext cx="1836205" cy="5994666"/>
          </a:xfrm>
          <a:prstGeom prst="rect">
            <a:avLst/>
          </a:prstGeom>
          <a:gradFill>
            <a:gsLst>
              <a:gs pos="0">
                <a:schemeClr val="accent1">
                  <a:alpha val="78000"/>
                </a:schemeClr>
              </a:gs>
              <a:gs pos="100000">
                <a:schemeClr val="bg1">
                  <a:alpha val="50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BUTS</a:t>
            </a:r>
          </a:p>
          <a:p>
            <a:pPr algn="ctr"/>
            <a:endParaRPr lang="en-US" sz="1400" dirty="0">
              <a:solidFill>
                <a:srgbClr val="FFFFFF"/>
              </a:solidFill>
            </a:endParaRPr>
          </a:p>
          <a:p>
            <a:pPr algn="ctr"/>
            <a:r>
              <a:rPr lang="fr-CH" sz="1100" dirty="0"/>
              <a:t>Organiser pour les directions et les</a:t>
            </a:r>
          </a:p>
          <a:p>
            <a:pPr algn="ctr"/>
            <a:r>
              <a:rPr lang="fr-CH" sz="1100" dirty="0"/>
              <a:t>cadres techniques des entreprises de</a:t>
            </a:r>
          </a:p>
          <a:p>
            <a:pPr algn="ctr"/>
            <a:r>
              <a:rPr lang="fr-CH" sz="1100" dirty="0"/>
              <a:t>décolletage des voyages à thèmes hautement technologiques</a:t>
            </a:r>
            <a:endParaRPr lang="fr-CH" sz="1100" u="sng" dirty="0"/>
          </a:p>
        </p:txBody>
      </p:sp>
      <p:pic>
        <p:nvPicPr>
          <p:cNvPr id="11" name="Image 10" descr="Logo_AFDT_transparen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79" y="217143"/>
            <a:ext cx="689022" cy="689022"/>
          </a:xfrm>
          <a:prstGeom prst="rect">
            <a:avLst/>
          </a:prstGeom>
        </p:spPr>
      </p:pic>
      <p:sp>
        <p:nvSpPr>
          <p:cNvPr id="12" name="Title 1"/>
          <p:cNvSpPr txBox="1">
            <a:spLocks/>
          </p:cNvSpPr>
          <p:nvPr/>
        </p:nvSpPr>
        <p:spPr>
          <a:xfrm>
            <a:off x="685800" y="209987"/>
            <a:ext cx="7772400" cy="613171"/>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r>
              <a:rPr lang="en-US" dirty="0"/>
              <a:t>Les missions de </a:t>
            </a:r>
            <a:r>
              <a:rPr lang="en-US" dirty="0" err="1"/>
              <a:t>l’AFDT</a:t>
            </a:r>
            <a:endParaRPr lang="en-US" dirty="0"/>
          </a:p>
        </p:txBody>
      </p:sp>
      <p:sp>
        <p:nvSpPr>
          <p:cNvPr id="14" name="TextBox 21"/>
          <p:cNvSpPr txBox="1"/>
          <p:nvPr/>
        </p:nvSpPr>
        <p:spPr>
          <a:xfrm>
            <a:off x="9959" y="-500420"/>
            <a:ext cx="3516157" cy="5994666"/>
          </a:xfrm>
          <a:prstGeom prst="rect">
            <a:avLst/>
          </a:prstGeom>
          <a:noFill/>
        </p:spPr>
        <p:txBody>
          <a:bodyPr wrap="square" lIns="137160" tIns="1980000" rIns="137160" bIns="68580" rtlCol="0" anchor="t" anchorCtr="0">
            <a:noAutofit/>
          </a:bodyPr>
          <a:lstStyle/>
          <a:p>
            <a:pPr algn="ctr"/>
            <a:endParaRPr lang="en-US" sz="1200" dirty="0">
              <a:solidFill>
                <a:srgbClr val="FFFFFF"/>
              </a:solidFill>
            </a:endParaRPr>
          </a:p>
          <a:p>
            <a:pPr algn="r">
              <a:lnSpc>
                <a:spcPct val="80000"/>
              </a:lnSpc>
            </a:pPr>
            <a:endParaRPr lang="en-US" sz="1200" b="1" dirty="0"/>
          </a:p>
          <a:p>
            <a:pPr algn="r">
              <a:lnSpc>
                <a:spcPct val="80000"/>
              </a:lnSpc>
            </a:pPr>
            <a:endParaRPr lang="en-US" sz="1200" b="1" dirty="0"/>
          </a:p>
          <a:p>
            <a:pPr algn="r">
              <a:lnSpc>
                <a:spcPct val="90000"/>
              </a:lnSpc>
            </a:pPr>
            <a:r>
              <a:rPr lang="en-US" sz="1200" b="1" dirty="0">
                <a:solidFill>
                  <a:srgbClr val="939398"/>
                </a:solidFill>
              </a:rPr>
              <a:t>EXPOSITIONS INDUSTRIELLES</a:t>
            </a:r>
          </a:p>
          <a:p>
            <a:pPr algn="r">
              <a:lnSpc>
                <a:spcPct val="90000"/>
              </a:lnSpc>
            </a:pPr>
            <a:r>
              <a:rPr lang="en-US" sz="1200" b="1" dirty="0">
                <a:solidFill>
                  <a:schemeClr val="bg1">
                    <a:lumMod val="50000"/>
                    <a:lumOff val="50000"/>
                  </a:schemeClr>
                </a:solidFill>
              </a:rPr>
              <a:t>JOURNÉES TECHNIQUES DES DÉCOLLETEURS</a:t>
            </a:r>
          </a:p>
          <a:p>
            <a:pPr algn="r">
              <a:lnSpc>
                <a:spcPct val="90000"/>
              </a:lnSpc>
            </a:pPr>
            <a:r>
              <a:rPr lang="en-US" sz="1200" b="1" dirty="0">
                <a:solidFill>
                  <a:schemeClr val="bg1">
                    <a:lumMod val="50000"/>
                    <a:lumOff val="50000"/>
                  </a:schemeClr>
                </a:solidFill>
              </a:rPr>
              <a:t>SOIRÉES DU DÉCOLLETAGE</a:t>
            </a:r>
          </a:p>
          <a:p>
            <a:pPr algn="r">
              <a:lnSpc>
                <a:spcPct val="90000"/>
              </a:lnSpc>
            </a:pPr>
            <a:r>
              <a:rPr lang="en-US" sz="1200" b="1" dirty="0">
                <a:solidFill>
                  <a:schemeClr val="bg1">
                    <a:lumMod val="50000"/>
                    <a:lumOff val="50000"/>
                  </a:schemeClr>
                </a:solidFill>
              </a:rPr>
              <a:t>JOURNÉES DE LA PRESSE</a:t>
            </a:r>
          </a:p>
          <a:p>
            <a:pPr algn="r">
              <a:lnSpc>
                <a:spcPct val="90000"/>
              </a:lnSpc>
            </a:pPr>
            <a:r>
              <a:rPr lang="en-US" sz="1200" b="1" dirty="0"/>
              <a:t>JOURNÉES TECHNOLOGIQUES</a:t>
            </a:r>
          </a:p>
          <a:p>
            <a:pPr algn="r">
              <a:lnSpc>
                <a:spcPct val="90000"/>
              </a:lnSpc>
            </a:pPr>
            <a:r>
              <a:rPr lang="en-US" sz="1200" b="1" dirty="0">
                <a:solidFill>
                  <a:schemeClr val="bg1">
                    <a:lumMod val="50000"/>
                    <a:lumOff val="50000"/>
                  </a:schemeClr>
                </a:solidFill>
              </a:rPr>
              <a:t>PETITS DÉJEUNERS MICROTECHNIQUES</a:t>
            </a:r>
          </a:p>
          <a:p>
            <a:pPr algn="r"/>
            <a:endParaRPr lang="en-US" sz="1200" b="1" dirty="0">
              <a:solidFill>
                <a:srgbClr val="FFFFFF"/>
              </a:solidFill>
            </a:endParaRPr>
          </a:p>
          <a:p>
            <a:pPr algn="r"/>
            <a:endParaRPr lang="en-US" sz="1100" b="1" dirty="0">
              <a:solidFill>
                <a:srgbClr val="FFFFFF"/>
              </a:solidFill>
            </a:endParaRPr>
          </a:p>
        </p:txBody>
      </p:sp>
      <p:sp>
        <p:nvSpPr>
          <p:cNvPr id="15" name="Title 1"/>
          <p:cNvSpPr txBox="1">
            <a:spLocks/>
          </p:cNvSpPr>
          <p:nvPr/>
        </p:nvSpPr>
        <p:spPr>
          <a:xfrm>
            <a:off x="0" y="1256921"/>
            <a:ext cx="3486275" cy="455972"/>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pPr algn="r"/>
            <a:r>
              <a:rPr lang="en-US" sz="2400" dirty="0"/>
              <a:t>La promotion</a:t>
            </a:r>
          </a:p>
        </p:txBody>
      </p:sp>
    </p:spTree>
    <p:extLst>
      <p:ext uri="{BB962C8B-B14F-4D97-AF65-F5344CB8AC3E}">
        <p14:creationId xmlns:p14="http://schemas.microsoft.com/office/powerpoint/2010/main" val="850080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
          <p:cNvPicPr>
            <a:picLocks noChangeAspect="1"/>
          </p:cNvPicPr>
          <p:nvPr/>
        </p:nvPicPr>
        <p:blipFill>
          <a:blip r:embed="rId2">
            <a:alphaModFix amt="34000"/>
            <a:grayscl/>
            <a:extLst>
              <a:ext uri="{28A0092B-C50C-407E-A947-70E740481C1C}">
                <a14:useLocalDpi xmlns:a14="http://schemas.microsoft.com/office/drawing/2010/main" val="0"/>
              </a:ext>
            </a:extLst>
          </a:blip>
          <a:srcRect/>
          <a:stretch>
            <a:fillRect/>
          </a:stretch>
        </p:blipFill>
        <p:spPr bwMode="auto">
          <a:xfrm>
            <a:off x="-14191" y="-969290"/>
            <a:ext cx="9158191" cy="6104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5471264" y="-506592"/>
            <a:ext cx="1836205" cy="5994666"/>
          </a:xfrm>
          <a:prstGeom prst="rect">
            <a:avLst/>
          </a:prstGeom>
          <a:gradFill>
            <a:gsLst>
              <a:gs pos="0">
                <a:schemeClr val="accent3">
                  <a:alpha val="89000"/>
                </a:schemeClr>
              </a:gs>
              <a:gs pos="100000">
                <a:schemeClr val="accent6">
                  <a:alpha val="62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PUBLIC-CIBLES</a:t>
            </a:r>
          </a:p>
          <a:p>
            <a:pPr algn="ctr"/>
            <a:endParaRPr lang="en-US" sz="1400" dirty="0">
              <a:solidFill>
                <a:srgbClr val="FFFFFF"/>
              </a:solidFill>
            </a:endParaRPr>
          </a:p>
          <a:p>
            <a:pPr algn="ctr"/>
            <a:r>
              <a:rPr lang="fr-CH" sz="1100" dirty="0"/>
              <a:t>Les cadres des entreprises</a:t>
            </a:r>
          </a:p>
        </p:txBody>
      </p:sp>
      <p:sp>
        <p:nvSpPr>
          <p:cNvPr id="13" name="TextBox 12"/>
          <p:cNvSpPr txBox="1"/>
          <p:nvPr/>
        </p:nvSpPr>
        <p:spPr>
          <a:xfrm>
            <a:off x="7307796" y="-506592"/>
            <a:ext cx="1836205" cy="5994666"/>
          </a:xfrm>
          <a:prstGeom prst="rect">
            <a:avLst/>
          </a:prstGeom>
          <a:gradFill>
            <a:gsLst>
              <a:gs pos="0">
                <a:schemeClr val="accent5">
                  <a:alpha val="92000"/>
                </a:schemeClr>
              </a:gs>
              <a:gs pos="100000">
                <a:schemeClr val="tx2">
                  <a:alpha val="70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ORGANISEES AVEC</a:t>
            </a:r>
          </a:p>
          <a:p>
            <a:pPr algn="ctr"/>
            <a:endParaRPr lang="en-US" sz="1400" dirty="0">
              <a:solidFill>
                <a:srgbClr val="FFFFFF"/>
              </a:solidFill>
            </a:endParaRPr>
          </a:p>
          <a:p>
            <a:pPr algn="ctr"/>
            <a:r>
              <a:rPr lang="fr-CH" sz="1100" dirty="0"/>
              <a:t>La Chambre </a:t>
            </a:r>
          </a:p>
          <a:p>
            <a:pPr algn="ctr"/>
            <a:r>
              <a:rPr lang="fr-CH" sz="1100" dirty="0"/>
              <a:t>d’économie publique</a:t>
            </a:r>
            <a:endParaRPr lang="en-US" sz="1100" dirty="0">
              <a:solidFill>
                <a:srgbClr val="FFFFFF"/>
              </a:solidFill>
            </a:endParaRPr>
          </a:p>
        </p:txBody>
      </p:sp>
      <p:sp>
        <p:nvSpPr>
          <p:cNvPr id="4" name="TextBox 3"/>
          <p:cNvSpPr txBox="1"/>
          <p:nvPr/>
        </p:nvSpPr>
        <p:spPr>
          <a:xfrm>
            <a:off x="3634733" y="-506592"/>
            <a:ext cx="1836205" cy="5994666"/>
          </a:xfrm>
          <a:prstGeom prst="rect">
            <a:avLst/>
          </a:prstGeom>
          <a:gradFill>
            <a:gsLst>
              <a:gs pos="0">
                <a:schemeClr val="accent1">
                  <a:alpha val="78000"/>
                </a:schemeClr>
              </a:gs>
              <a:gs pos="100000">
                <a:schemeClr val="bg1">
                  <a:alpha val="50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BUTS</a:t>
            </a:r>
          </a:p>
          <a:p>
            <a:pPr algn="ctr"/>
            <a:endParaRPr lang="en-US" sz="1400" dirty="0">
              <a:solidFill>
                <a:srgbClr val="FFFFFF"/>
              </a:solidFill>
            </a:endParaRPr>
          </a:p>
          <a:p>
            <a:pPr algn="ctr"/>
            <a:r>
              <a:rPr lang="fr-CH" sz="1100" dirty="0"/>
              <a:t>Offrir aux cadres des entreprises de décolletage</a:t>
            </a:r>
          </a:p>
          <a:p>
            <a:pPr algn="ctr"/>
            <a:r>
              <a:rPr lang="fr-CH" sz="1100" dirty="0"/>
              <a:t>des rencontres matinales sur des sujets techniques définis </a:t>
            </a:r>
          </a:p>
        </p:txBody>
      </p:sp>
      <p:sp>
        <p:nvSpPr>
          <p:cNvPr id="12" name="Rectangle 11"/>
          <p:cNvSpPr/>
          <p:nvPr/>
        </p:nvSpPr>
        <p:spPr>
          <a:xfrm>
            <a:off x="-5392107" y="5242520"/>
            <a:ext cx="6662043" cy="761747"/>
          </a:xfrm>
          <a:prstGeom prst="rect">
            <a:avLst/>
          </a:prstGeom>
        </p:spPr>
        <p:txBody>
          <a:bodyPr wrap="square" lIns="68580" tIns="34290" rIns="68580" bIns="34290">
            <a:spAutoFit/>
          </a:bodyPr>
          <a:lstStyle/>
          <a:p>
            <a:r>
              <a:rPr lang="en-US" sz="900" dirty="0"/>
              <a:t>Photograph is public domain. License info:</a:t>
            </a:r>
          </a:p>
          <a:p>
            <a:r>
              <a:rPr lang="en-US" sz="900" dirty="0"/>
              <a:t>All photos published on </a:t>
            </a:r>
            <a:r>
              <a:rPr lang="en-US" sz="900" dirty="0" err="1"/>
              <a:t>Unsplash</a:t>
            </a:r>
            <a:r>
              <a:rPr lang="en-US" sz="900" dirty="0"/>
              <a:t> are licensed under </a:t>
            </a:r>
            <a:r>
              <a:rPr lang="en-US" sz="900" dirty="0">
                <a:hlinkClick r:id="rId3"/>
              </a:rPr>
              <a:t>Creative Commons Zero</a:t>
            </a:r>
            <a:r>
              <a:rPr lang="en-US" sz="900" dirty="0"/>
              <a:t> which means you can copy, modify, distribute and use the photos for free, including commercial purposes, without asking permission from or providing attribution to the photographer or </a:t>
            </a:r>
            <a:r>
              <a:rPr lang="en-US" sz="900" dirty="0" err="1"/>
              <a:t>Unsplash</a:t>
            </a:r>
            <a:r>
              <a:rPr lang="en-US" sz="900" dirty="0"/>
              <a:t>.</a:t>
            </a:r>
          </a:p>
          <a:p>
            <a:r>
              <a:rPr lang="en-US" sz="900" dirty="0"/>
              <a:t>CREATIVE COMMONS ZERO: http://creativecommons.org/publicdomain/zero/1.0/</a:t>
            </a:r>
          </a:p>
        </p:txBody>
      </p:sp>
      <p:pic>
        <p:nvPicPr>
          <p:cNvPr id="11" name="Image 10" descr="Logo_AFDT_transparent.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079" y="217143"/>
            <a:ext cx="689022" cy="689022"/>
          </a:xfrm>
          <a:prstGeom prst="rect">
            <a:avLst/>
          </a:prstGeom>
        </p:spPr>
      </p:pic>
      <p:sp>
        <p:nvSpPr>
          <p:cNvPr id="15" name="Title 1"/>
          <p:cNvSpPr txBox="1">
            <a:spLocks/>
          </p:cNvSpPr>
          <p:nvPr/>
        </p:nvSpPr>
        <p:spPr>
          <a:xfrm>
            <a:off x="685800" y="209987"/>
            <a:ext cx="7772400" cy="613171"/>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r>
              <a:rPr lang="en-US" dirty="0"/>
              <a:t>Les missions de </a:t>
            </a:r>
            <a:r>
              <a:rPr lang="en-US" dirty="0" err="1"/>
              <a:t>l’AFDT</a:t>
            </a:r>
            <a:endParaRPr lang="en-US" dirty="0"/>
          </a:p>
        </p:txBody>
      </p:sp>
      <p:sp>
        <p:nvSpPr>
          <p:cNvPr id="16" name="TextBox 21"/>
          <p:cNvSpPr txBox="1"/>
          <p:nvPr/>
        </p:nvSpPr>
        <p:spPr>
          <a:xfrm>
            <a:off x="9959" y="-500420"/>
            <a:ext cx="3516157" cy="5994666"/>
          </a:xfrm>
          <a:prstGeom prst="rect">
            <a:avLst/>
          </a:prstGeom>
          <a:noFill/>
        </p:spPr>
        <p:txBody>
          <a:bodyPr wrap="square" lIns="137160" tIns="1980000" rIns="137160" bIns="68580" rtlCol="0" anchor="t" anchorCtr="0">
            <a:noAutofit/>
          </a:bodyPr>
          <a:lstStyle/>
          <a:p>
            <a:pPr algn="ctr"/>
            <a:endParaRPr lang="en-US" sz="1200" dirty="0">
              <a:solidFill>
                <a:srgbClr val="FFFFFF"/>
              </a:solidFill>
            </a:endParaRPr>
          </a:p>
          <a:p>
            <a:pPr algn="r">
              <a:lnSpc>
                <a:spcPct val="80000"/>
              </a:lnSpc>
            </a:pPr>
            <a:endParaRPr lang="en-US" sz="1200" b="1" dirty="0"/>
          </a:p>
          <a:p>
            <a:pPr algn="r">
              <a:lnSpc>
                <a:spcPct val="80000"/>
              </a:lnSpc>
            </a:pPr>
            <a:endParaRPr lang="en-US" sz="1200" b="1" dirty="0"/>
          </a:p>
          <a:p>
            <a:pPr algn="r">
              <a:lnSpc>
                <a:spcPct val="90000"/>
              </a:lnSpc>
            </a:pPr>
            <a:r>
              <a:rPr lang="en-US" sz="1200" b="1" dirty="0">
                <a:solidFill>
                  <a:schemeClr val="bg1">
                    <a:lumMod val="50000"/>
                    <a:lumOff val="50000"/>
                  </a:schemeClr>
                </a:solidFill>
              </a:rPr>
              <a:t>EXPOSITIONS INDUSTRIELLES</a:t>
            </a:r>
          </a:p>
          <a:p>
            <a:pPr algn="r">
              <a:lnSpc>
                <a:spcPct val="90000"/>
              </a:lnSpc>
            </a:pPr>
            <a:r>
              <a:rPr lang="en-US" sz="1200" b="1" dirty="0">
                <a:solidFill>
                  <a:schemeClr val="bg1">
                    <a:lumMod val="50000"/>
                    <a:lumOff val="50000"/>
                  </a:schemeClr>
                </a:solidFill>
              </a:rPr>
              <a:t>JOURNÉES TECHNIQUES DES DÉCOLLETEURS</a:t>
            </a:r>
          </a:p>
          <a:p>
            <a:pPr algn="r">
              <a:lnSpc>
                <a:spcPct val="90000"/>
              </a:lnSpc>
            </a:pPr>
            <a:r>
              <a:rPr lang="en-US" sz="1200" b="1" dirty="0">
                <a:solidFill>
                  <a:schemeClr val="bg1">
                    <a:lumMod val="50000"/>
                    <a:lumOff val="50000"/>
                  </a:schemeClr>
                </a:solidFill>
              </a:rPr>
              <a:t>SOIRÉES DU DÉCOLLETAGE</a:t>
            </a:r>
          </a:p>
          <a:p>
            <a:pPr algn="r">
              <a:lnSpc>
                <a:spcPct val="90000"/>
              </a:lnSpc>
            </a:pPr>
            <a:r>
              <a:rPr lang="en-US" sz="1200" b="1" dirty="0">
                <a:solidFill>
                  <a:schemeClr val="bg1">
                    <a:lumMod val="50000"/>
                    <a:lumOff val="50000"/>
                  </a:schemeClr>
                </a:solidFill>
              </a:rPr>
              <a:t>JOURNÉES DE LA PRESSE</a:t>
            </a:r>
          </a:p>
          <a:p>
            <a:pPr algn="r">
              <a:lnSpc>
                <a:spcPct val="90000"/>
              </a:lnSpc>
            </a:pPr>
            <a:r>
              <a:rPr lang="en-US" sz="1200" b="1" dirty="0">
                <a:solidFill>
                  <a:schemeClr val="bg1">
                    <a:lumMod val="50000"/>
                    <a:lumOff val="50000"/>
                  </a:schemeClr>
                </a:solidFill>
              </a:rPr>
              <a:t>JOURNÉES TECHNOLOGIQUES</a:t>
            </a:r>
          </a:p>
          <a:p>
            <a:pPr algn="r">
              <a:lnSpc>
                <a:spcPct val="90000"/>
              </a:lnSpc>
            </a:pPr>
            <a:r>
              <a:rPr lang="en-US" sz="1200" b="1" dirty="0">
                <a:solidFill>
                  <a:srgbClr val="FFFFFF"/>
                </a:solidFill>
              </a:rPr>
              <a:t>PETITS DÉJEUNERS MICROTECHNIQUES</a:t>
            </a:r>
          </a:p>
          <a:p>
            <a:pPr algn="r"/>
            <a:endParaRPr lang="en-US" sz="1200" b="1" dirty="0">
              <a:solidFill>
                <a:srgbClr val="FFFFFF"/>
              </a:solidFill>
            </a:endParaRPr>
          </a:p>
          <a:p>
            <a:pPr algn="r"/>
            <a:endParaRPr lang="en-US" sz="1100" b="1" dirty="0">
              <a:solidFill>
                <a:srgbClr val="FFFFFF"/>
              </a:solidFill>
            </a:endParaRPr>
          </a:p>
        </p:txBody>
      </p:sp>
      <p:sp>
        <p:nvSpPr>
          <p:cNvPr id="17" name="Title 1"/>
          <p:cNvSpPr txBox="1">
            <a:spLocks/>
          </p:cNvSpPr>
          <p:nvPr/>
        </p:nvSpPr>
        <p:spPr>
          <a:xfrm>
            <a:off x="0" y="1256921"/>
            <a:ext cx="3486275" cy="455972"/>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pPr algn="r"/>
            <a:r>
              <a:rPr lang="en-US" sz="2400" dirty="0"/>
              <a:t>La promotion</a:t>
            </a:r>
          </a:p>
        </p:txBody>
      </p:sp>
    </p:spTree>
    <p:extLst>
      <p:ext uri="{BB962C8B-B14F-4D97-AF65-F5344CB8AC3E}">
        <p14:creationId xmlns:p14="http://schemas.microsoft.com/office/powerpoint/2010/main" val="3768345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_8741.jpg"/>
          <p:cNvPicPr>
            <a:picLocks noChangeAspect="1"/>
          </p:cNvPicPr>
          <p:nvPr/>
        </p:nvPicPr>
        <p:blipFill>
          <a:blip r:embed="rId2">
            <a:grayscl/>
            <a:alphaModFix amt="34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p:cNvSpPr txBox="1"/>
          <p:nvPr/>
        </p:nvSpPr>
        <p:spPr>
          <a:xfrm>
            <a:off x="5471264" y="-506592"/>
            <a:ext cx="1836205" cy="5994666"/>
          </a:xfrm>
          <a:prstGeom prst="rect">
            <a:avLst/>
          </a:prstGeom>
          <a:gradFill>
            <a:gsLst>
              <a:gs pos="0">
                <a:schemeClr val="accent3">
                  <a:alpha val="89000"/>
                </a:schemeClr>
              </a:gs>
              <a:gs pos="100000">
                <a:schemeClr val="accent6">
                  <a:alpha val="62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PUBLIC-CIBLES</a:t>
            </a:r>
          </a:p>
          <a:p>
            <a:pPr algn="ctr"/>
            <a:endParaRPr lang="en-US" sz="1400" dirty="0">
              <a:solidFill>
                <a:srgbClr val="FFFFFF"/>
              </a:solidFill>
            </a:endParaRPr>
          </a:p>
          <a:p>
            <a:pPr algn="ctr"/>
            <a:r>
              <a:rPr lang="fr-CH" sz="1100" dirty="0"/>
              <a:t>Les apprentis décolleteurs débutants</a:t>
            </a:r>
          </a:p>
        </p:txBody>
      </p:sp>
      <p:sp>
        <p:nvSpPr>
          <p:cNvPr id="13" name="TextBox 12"/>
          <p:cNvSpPr txBox="1"/>
          <p:nvPr/>
        </p:nvSpPr>
        <p:spPr>
          <a:xfrm>
            <a:off x="7307796" y="-506592"/>
            <a:ext cx="1836205" cy="5994666"/>
          </a:xfrm>
          <a:prstGeom prst="rect">
            <a:avLst/>
          </a:prstGeom>
          <a:gradFill>
            <a:gsLst>
              <a:gs pos="0">
                <a:schemeClr val="accent5">
                  <a:alpha val="92000"/>
                </a:schemeClr>
              </a:gs>
              <a:gs pos="100000">
                <a:schemeClr val="tx2">
                  <a:alpha val="70000"/>
                </a:schemeClr>
              </a:gs>
            </a:gsLst>
            <a:lin ang="5400000" scaled="0"/>
          </a:gradFill>
        </p:spPr>
        <p:txBody>
          <a:bodyPr wrap="square" lIns="137160" tIns="2537460" rIns="137160" bIns="68580" rtlCol="0" anchor="t" anchorCtr="0">
            <a:noAutofit/>
          </a:bodyPr>
          <a:lstStyle/>
          <a:p>
            <a:pPr algn="ctr"/>
            <a:endParaRPr lang="en-US" sz="1100" dirty="0">
              <a:solidFill>
                <a:srgbClr val="FFFFFF"/>
              </a:solidFill>
            </a:endParaRPr>
          </a:p>
        </p:txBody>
      </p:sp>
      <p:sp>
        <p:nvSpPr>
          <p:cNvPr id="4" name="TextBox 3"/>
          <p:cNvSpPr txBox="1"/>
          <p:nvPr/>
        </p:nvSpPr>
        <p:spPr>
          <a:xfrm>
            <a:off x="3634733" y="-506592"/>
            <a:ext cx="1836205" cy="5994666"/>
          </a:xfrm>
          <a:prstGeom prst="rect">
            <a:avLst/>
          </a:prstGeom>
          <a:gradFill>
            <a:gsLst>
              <a:gs pos="0">
                <a:schemeClr val="accent1">
                  <a:alpha val="78000"/>
                </a:schemeClr>
              </a:gs>
              <a:gs pos="100000">
                <a:schemeClr val="bg1">
                  <a:alpha val="50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BUTS</a:t>
            </a:r>
          </a:p>
          <a:p>
            <a:pPr algn="ctr"/>
            <a:endParaRPr lang="en-US" sz="1400" dirty="0">
              <a:solidFill>
                <a:srgbClr val="FFFFFF"/>
              </a:solidFill>
            </a:endParaRPr>
          </a:p>
          <a:p>
            <a:pPr algn="ctr"/>
            <a:r>
              <a:rPr lang="fr-CH" sz="1100" dirty="0"/>
              <a:t>Offrir aux jeunes apprentis et aux maîtres</a:t>
            </a:r>
          </a:p>
          <a:p>
            <a:pPr algn="ctr"/>
            <a:r>
              <a:rPr lang="fr-CH" sz="1100" dirty="0"/>
              <a:t>d’apprentissage des structures de démarrage</a:t>
            </a:r>
          </a:p>
          <a:p>
            <a:pPr algn="ctr"/>
            <a:r>
              <a:rPr lang="fr-CH" sz="1100" dirty="0"/>
              <a:t>ainsi que des supports de cours préparés par</a:t>
            </a:r>
          </a:p>
          <a:p>
            <a:pPr algn="ctr"/>
            <a:r>
              <a:rPr lang="fr-CH" sz="1100" dirty="0"/>
              <a:t>des professionnels de l’industrie</a:t>
            </a:r>
          </a:p>
        </p:txBody>
      </p:sp>
      <p:pic>
        <p:nvPicPr>
          <p:cNvPr id="11" name="Image 10" descr="Logo_AFDT_transparen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79" y="217143"/>
            <a:ext cx="689022" cy="689022"/>
          </a:xfrm>
          <a:prstGeom prst="rect">
            <a:avLst/>
          </a:prstGeom>
        </p:spPr>
      </p:pic>
      <p:sp>
        <p:nvSpPr>
          <p:cNvPr id="14" name="Title 1"/>
          <p:cNvSpPr txBox="1">
            <a:spLocks/>
          </p:cNvSpPr>
          <p:nvPr/>
        </p:nvSpPr>
        <p:spPr>
          <a:xfrm>
            <a:off x="685800" y="209987"/>
            <a:ext cx="7772400" cy="613171"/>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r>
              <a:rPr lang="en-US" dirty="0"/>
              <a:t>Les missions de </a:t>
            </a:r>
            <a:r>
              <a:rPr lang="en-US" dirty="0" err="1"/>
              <a:t>l’AFDT</a:t>
            </a:r>
            <a:endParaRPr lang="en-US" dirty="0"/>
          </a:p>
        </p:txBody>
      </p:sp>
      <p:sp>
        <p:nvSpPr>
          <p:cNvPr id="16" name="TextBox 21"/>
          <p:cNvSpPr txBox="1"/>
          <p:nvPr/>
        </p:nvSpPr>
        <p:spPr>
          <a:xfrm>
            <a:off x="9959" y="-500420"/>
            <a:ext cx="3516157" cy="5994666"/>
          </a:xfrm>
          <a:prstGeom prst="rect">
            <a:avLst/>
          </a:prstGeom>
          <a:noFill/>
        </p:spPr>
        <p:txBody>
          <a:bodyPr wrap="square" lIns="137160" tIns="1980000" rIns="137160" bIns="68580" rtlCol="0" anchor="t" anchorCtr="0">
            <a:noAutofit/>
          </a:bodyPr>
          <a:lstStyle/>
          <a:p>
            <a:pPr algn="ctr"/>
            <a:endParaRPr lang="en-US" sz="1200" dirty="0">
              <a:solidFill>
                <a:srgbClr val="FFFFFF"/>
              </a:solidFill>
            </a:endParaRPr>
          </a:p>
          <a:p>
            <a:pPr algn="r">
              <a:lnSpc>
                <a:spcPct val="80000"/>
              </a:lnSpc>
            </a:pPr>
            <a:endParaRPr lang="en-US" sz="1200" b="1" dirty="0"/>
          </a:p>
          <a:p>
            <a:pPr algn="r">
              <a:lnSpc>
                <a:spcPct val="80000"/>
              </a:lnSpc>
            </a:pPr>
            <a:endParaRPr lang="en-US" sz="1200" b="1" dirty="0"/>
          </a:p>
          <a:p>
            <a:pPr algn="r">
              <a:lnSpc>
                <a:spcPct val="90000"/>
              </a:lnSpc>
            </a:pPr>
            <a:r>
              <a:rPr lang="en-US" sz="1200" b="1" dirty="0"/>
              <a:t>CENTRES D’APPRENTISSAGE (CAAJ)</a:t>
            </a:r>
          </a:p>
          <a:p>
            <a:pPr algn="r">
              <a:lnSpc>
                <a:spcPct val="90000"/>
              </a:lnSpc>
            </a:pPr>
            <a:r>
              <a:rPr lang="en-US" sz="1200" b="1" dirty="0">
                <a:solidFill>
                  <a:srgbClr val="939398"/>
                </a:solidFill>
              </a:rPr>
              <a:t>CENTRE TECHNIQUE DE FORMATION CONTINUE (CIP-</a:t>
            </a:r>
            <a:r>
              <a:rPr lang="en-US" sz="1200" b="1" dirty="0" err="1">
                <a:solidFill>
                  <a:srgbClr val="939398"/>
                </a:solidFill>
              </a:rPr>
              <a:t>Technologie</a:t>
            </a:r>
            <a:r>
              <a:rPr lang="en-US" sz="1200" b="1" dirty="0">
                <a:solidFill>
                  <a:srgbClr val="939398"/>
                </a:solidFill>
              </a:rPr>
              <a:t>)</a:t>
            </a:r>
          </a:p>
          <a:p>
            <a:pPr algn="r">
              <a:lnSpc>
                <a:spcPct val="90000"/>
              </a:lnSpc>
            </a:pPr>
            <a:r>
              <a:rPr lang="en-US" sz="1200" b="1" dirty="0">
                <a:solidFill>
                  <a:srgbClr val="939398"/>
                </a:solidFill>
              </a:rPr>
              <a:t>COURS INTERENTREPRISES</a:t>
            </a:r>
          </a:p>
          <a:p>
            <a:pPr algn="r">
              <a:lnSpc>
                <a:spcPct val="90000"/>
              </a:lnSpc>
            </a:pPr>
            <a:r>
              <a:rPr lang="en-US" sz="1200" b="1" dirty="0">
                <a:solidFill>
                  <a:schemeClr val="bg1">
                    <a:lumMod val="50000"/>
                    <a:lumOff val="50000"/>
                  </a:schemeClr>
                </a:solidFill>
              </a:rPr>
              <a:t>HARMONISATION DE LA FORMATION PROFESSIONNELLE</a:t>
            </a:r>
          </a:p>
          <a:p>
            <a:pPr algn="r">
              <a:lnSpc>
                <a:spcPct val="90000"/>
              </a:lnSpc>
            </a:pPr>
            <a:r>
              <a:rPr lang="en-US" sz="1200" b="1" dirty="0">
                <a:solidFill>
                  <a:schemeClr val="bg1">
                    <a:lumMod val="50000"/>
                    <a:lumOff val="50000"/>
                  </a:schemeClr>
                </a:solidFill>
              </a:rPr>
              <a:t>DÉFENSE DU CONTENU DE LA FORMATION</a:t>
            </a:r>
          </a:p>
          <a:p>
            <a:pPr algn="r">
              <a:lnSpc>
                <a:spcPct val="90000"/>
              </a:lnSpc>
            </a:pPr>
            <a:r>
              <a:rPr lang="en-US" sz="1200" b="1" dirty="0">
                <a:solidFill>
                  <a:schemeClr val="bg1">
                    <a:lumMod val="50000"/>
                    <a:lumOff val="50000"/>
                  </a:schemeClr>
                </a:solidFill>
              </a:rPr>
              <a:t>SALONS DE LA FORMATION PROFESSIONNELLE</a:t>
            </a:r>
          </a:p>
          <a:p>
            <a:pPr algn="r">
              <a:lnSpc>
                <a:spcPct val="90000"/>
              </a:lnSpc>
            </a:pPr>
            <a:r>
              <a:rPr lang="en-US" sz="1200" b="1" dirty="0">
                <a:solidFill>
                  <a:schemeClr val="bg1">
                    <a:lumMod val="50000"/>
                    <a:lumOff val="50000"/>
                  </a:schemeClr>
                </a:solidFill>
              </a:rPr>
              <a:t>VALORISATION DES MÉTIERS DU DÉCOLLETAGE</a:t>
            </a:r>
          </a:p>
          <a:p>
            <a:pPr algn="r"/>
            <a:endParaRPr lang="en-US" sz="1200" b="1" dirty="0">
              <a:solidFill>
                <a:srgbClr val="FFFFFF"/>
              </a:solidFill>
            </a:endParaRPr>
          </a:p>
          <a:p>
            <a:pPr algn="r"/>
            <a:endParaRPr lang="en-US" sz="1100" b="1" dirty="0">
              <a:solidFill>
                <a:srgbClr val="FFFFFF"/>
              </a:solidFill>
            </a:endParaRPr>
          </a:p>
        </p:txBody>
      </p:sp>
      <p:sp>
        <p:nvSpPr>
          <p:cNvPr id="17" name="Title 1"/>
          <p:cNvSpPr txBox="1">
            <a:spLocks/>
          </p:cNvSpPr>
          <p:nvPr/>
        </p:nvSpPr>
        <p:spPr>
          <a:xfrm>
            <a:off x="0" y="1255857"/>
            <a:ext cx="3486275" cy="455972"/>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pPr algn="r"/>
            <a:r>
              <a:rPr lang="en-US" sz="2400" dirty="0"/>
              <a:t>La formation</a:t>
            </a:r>
          </a:p>
        </p:txBody>
      </p:sp>
    </p:spTree>
    <p:extLst>
      <p:ext uri="{BB962C8B-B14F-4D97-AF65-F5344CB8AC3E}">
        <p14:creationId xmlns:p14="http://schemas.microsoft.com/office/powerpoint/2010/main" val="10638429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76250">
                                      <p:stCondLst>
                                        <p:cond delay="590"/>
                                      </p:stCondLst>
                                      <p:childTnLst>
                                        <p:set>
                                          <p:cBhvr>
                                            <p:cTn id="6" dur="1" fill="hold">
                                              <p:stCondLst>
                                                <p:cond delay="0"/>
                                              </p:stCondLst>
                                            </p:cTn>
                                            <p:tgtEl>
                                              <p:spTgt spid="4"/>
                                            </p:tgtEl>
                                            <p:attrNameLst>
                                              <p:attrName>style.visibility</p:attrName>
                                            </p:attrNameLst>
                                          </p:cBhvr>
                                          <p:to>
                                            <p:strVal val="visible"/>
                                          </p:to>
                                        </p:set>
                                        <p:anim calcmode="lin" valueType="num" p14:bounceEnd="7625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7625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76250">
                                      <p:stCondLst>
                                        <p:cond delay="790"/>
                                      </p:stCondLst>
                                      <p:childTnLst>
                                        <p:set>
                                          <p:cBhvr>
                                            <p:cTn id="10" dur="1" fill="hold">
                                              <p:stCondLst>
                                                <p:cond delay="0"/>
                                              </p:stCondLst>
                                            </p:cTn>
                                            <p:tgtEl>
                                              <p:spTgt spid="5"/>
                                            </p:tgtEl>
                                            <p:attrNameLst>
                                              <p:attrName>style.visibility</p:attrName>
                                            </p:attrNameLst>
                                          </p:cBhvr>
                                          <p:to>
                                            <p:strVal val="visible"/>
                                          </p:to>
                                        </p:set>
                                        <p:anim calcmode="lin" valueType="num" p14:bounceEnd="76250">
                                          <p:cBhvr additive="base">
                                            <p:cTn id="11" dur="800" fill="hold"/>
                                            <p:tgtEl>
                                              <p:spTgt spid="5"/>
                                            </p:tgtEl>
                                            <p:attrNameLst>
                                              <p:attrName>ppt_x</p:attrName>
                                            </p:attrNameLst>
                                          </p:cBhvr>
                                          <p:tavLst>
                                            <p:tav tm="0">
                                              <p:val>
                                                <p:strVal val="#ppt_x"/>
                                              </p:val>
                                            </p:tav>
                                            <p:tav tm="100000">
                                              <p:val>
                                                <p:strVal val="#ppt_x"/>
                                              </p:val>
                                            </p:tav>
                                          </p:tavLst>
                                        </p:anim>
                                        <p:anim calcmode="lin" valueType="num" p14:bounceEnd="76250">
                                          <p:cBhvr additive="base">
                                            <p:cTn id="12" dur="8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6250">
                                      <p:stCondLst>
                                        <p:cond delay="990"/>
                                      </p:stCondLst>
                                      <p:childTnLst>
                                        <p:set>
                                          <p:cBhvr>
                                            <p:cTn id="14" dur="1" fill="hold">
                                              <p:stCondLst>
                                                <p:cond delay="0"/>
                                              </p:stCondLst>
                                            </p:cTn>
                                            <p:tgtEl>
                                              <p:spTgt spid="13"/>
                                            </p:tgtEl>
                                            <p:attrNameLst>
                                              <p:attrName>style.visibility</p:attrName>
                                            </p:attrNameLst>
                                          </p:cBhvr>
                                          <p:to>
                                            <p:strVal val="visible"/>
                                          </p:to>
                                        </p:set>
                                        <p:anim calcmode="lin" valueType="num" p14:bounceEnd="76250">
                                          <p:cBhvr additive="base">
                                            <p:cTn id="15" dur="800" fill="hold"/>
                                            <p:tgtEl>
                                              <p:spTgt spid="13"/>
                                            </p:tgtEl>
                                            <p:attrNameLst>
                                              <p:attrName>ppt_x</p:attrName>
                                            </p:attrNameLst>
                                          </p:cBhvr>
                                          <p:tavLst>
                                            <p:tav tm="0">
                                              <p:val>
                                                <p:strVal val="#ppt_x"/>
                                              </p:val>
                                            </p:tav>
                                            <p:tav tm="100000">
                                              <p:val>
                                                <p:strVal val="#ppt_x"/>
                                              </p:val>
                                            </p:tav>
                                          </p:tavLst>
                                        </p:anim>
                                        <p:anim calcmode="lin" valueType="num" p14:bounceEnd="76250">
                                          <p:cBhvr additive="base">
                                            <p:cTn id="16" dur="8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4" grpId="0" animBg="1"/>
        </p:bldLst>
      </p:timing>
    </mc:Choice>
    <mc:Fallback xmlns="">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59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79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800" fill="hold"/>
                                            <p:tgtEl>
                                              <p:spTgt spid="5"/>
                                            </p:tgtEl>
                                            <p:attrNameLst>
                                              <p:attrName>ppt_x</p:attrName>
                                            </p:attrNameLst>
                                          </p:cBhvr>
                                          <p:tavLst>
                                            <p:tav tm="0">
                                              <p:val>
                                                <p:strVal val="#ppt_x"/>
                                              </p:val>
                                            </p:tav>
                                            <p:tav tm="100000">
                                              <p:val>
                                                <p:strVal val="#ppt_x"/>
                                              </p:val>
                                            </p:tav>
                                          </p:tavLst>
                                        </p:anim>
                                        <p:anim calcmode="lin" valueType="num">
                                          <p:cBhvr additive="base">
                                            <p:cTn id="12" dur="8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99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800" fill="hold"/>
                                            <p:tgtEl>
                                              <p:spTgt spid="13"/>
                                            </p:tgtEl>
                                            <p:attrNameLst>
                                              <p:attrName>ppt_x</p:attrName>
                                            </p:attrNameLst>
                                          </p:cBhvr>
                                          <p:tavLst>
                                            <p:tav tm="0">
                                              <p:val>
                                                <p:strVal val="#ppt_x"/>
                                              </p:val>
                                            </p:tav>
                                            <p:tav tm="100000">
                                              <p:val>
                                                <p:strVal val="#ppt_x"/>
                                              </p:val>
                                            </p:tav>
                                          </p:tavLst>
                                        </p:anim>
                                        <p:anim calcmode="lin" valueType="num">
                                          <p:cBhvr additive="base">
                                            <p:cTn id="16" dur="8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4"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DSC_8741.jpg"/>
          <p:cNvPicPr>
            <a:picLocks noChangeAspect="1"/>
          </p:cNvPicPr>
          <p:nvPr/>
        </p:nvPicPr>
        <p:blipFill>
          <a:blip r:embed="rId2">
            <a:grayscl/>
            <a:alphaModFix amt="34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p:cNvSpPr txBox="1"/>
          <p:nvPr/>
        </p:nvSpPr>
        <p:spPr>
          <a:xfrm>
            <a:off x="5471264" y="-506592"/>
            <a:ext cx="1836205" cy="5994666"/>
          </a:xfrm>
          <a:prstGeom prst="rect">
            <a:avLst/>
          </a:prstGeom>
          <a:gradFill>
            <a:gsLst>
              <a:gs pos="0">
                <a:schemeClr val="accent3">
                  <a:alpha val="89000"/>
                </a:schemeClr>
              </a:gs>
              <a:gs pos="100000">
                <a:schemeClr val="accent6">
                  <a:alpha val="62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PUBLIC-CIBLES</a:t>
            </a:r>
          </a:p>
          <a:p>
            <a:pPr algn="ctr"/>
            <a:endParaRPr lang="en-US" sz="1400" dirty="0">
              <a:solidFill>
                <a:srgbClr val="FFFFFF"/>
              </a:solidFill>
            </a:endParaRPr>
          </a:p>
          <a:p>
            <a:pPr algn="ctr"/>
            <a:r>
              <a:rPr lang="fr-CH" sz="1100" dirty="0"/>
              <a:t>Les professionnels </a:t>
            </a:r>
          </a:p>
          <a:p>
            <a:pPr algn="ctr"/>
            <a:r>
              <a:rPr lang="fr-CH" sz="1100" dirty="0"/>
              <a:t>en recherche de perfectionnement ou de reconversion</a:t>
            </a:r>
          </a:p>
        </p:txBody>
      </p:sp>
      <p:sp>
        <p:nvSpPr>
          <p:cNvPr id="13" name="TextBox 12"/>
          <p:cNvSpPr txBox="1"/>
          <p:nvPr/>
        </p:nvSpPr>
        <p:spPr>
          <a:xfrm>
            <a:off x="7307796" y="-506592"/>
            <a:ext cx="1836205" cy="5994666"/>
          </a:xfrm>
          <a:prstGeom prst="rect">
            <a:avLst/>
          </a:prstGeom>
          <a:gradFill>
            <a:gsLst>
              <a:gs pos="0">
                <a:schemeClr val="accent5">
                  <a:alpha val="92000"/>
                </a:schemeClr>
              </a:gs>
              <a:gs pos="100000">
                <a:schemeClr val="tx2">
                  <a:alpha val="70000"/>
                </a:schemeClr>
              </a:gs>
            </a:gsLst>
            <a:lin ang="5400000" scaled="0"/>
          </a:gradFill>
        </p:spPr>
        <p:txBody>
          <a:bodyPr wrap="square" lIns="137160" tIns="2537460" rIns="137160" bIns="68580" rtlCol="0" anchor="t" anchorCtr="0">
            <a:noAutofit/>
          </a:bodyPr>
          <a:lstStyle/>
          <a:p>
            <a:pPr algn="ctr"/>
            <a:endParaRPr lang="en-US" sz="1100" dirty="0">
              <a:solidFill>
                <a:srgbClr val="FFFFFF"/>
              </a:solidFill>
            </a:endParaRPr>
          </a:p>
        </p:txBody>
      </p:sp>
      <p:sp>
        <p:nvSpPr>
          <p:cNvPr id="4" name="TextBox 3"/>
          <p:cNvSpPr txBox="1"/>
          <p:nvPr/>
        </p:nvSpPr>
        <p:spPr>
          <a:xfrm>
            <a:off x="3634733" y="-506592"/>
            <a:ext cx="1836205" cy="5994666"/>
          </a:xfrm>
          <a:prstGeom prst="rect">
            <a:avLst/>
          </a:prstGeom>
          <a:gradFill>
            <a:gsLst>
              <a:gs pos="0">
                <a:schemeClr val="accent1">
                  <a:alpha val="78000"/>
                </a:schemeClr>
              </a:gs>
              <a:gs pos="100000">
                <a:schemeClr val="bg1">
                  <a:alpha val="50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BUTS</a:t>
            </a:r>
          </a:p>
          <a:p>
            <a:pPr algn="ctr"/>
            <a:endParaRPr lang="en-US" sz="1400" dirty="0">
              <a:solidFill>
                <a:srgbClr val="FFFFFF"/>
              </a:solidFill>
            </a:endParaRPr>
          </a:p>
          <a:p>
            <a:pPr algn="ctr"/>
            <a:r>
              <a:rPr lang="fr-CH" sz="1100" dirty="0"/>
              <a:t>Permettre aux adultes de se former ou de se</a:t>
            </a:r>
          </a:p>
          <a:p>
            <a:pPr algn="ctr"/>
            <a:r>
              <a:rPr lang="fr-CH" sz="1100" dirty="0"/>
              <a:t>perfectionner dans les branches du décolletage, de la mécanique et du taillage, et les soutenir financièrement </a:t>
            </a:r>
          </a:p>
        </p:txBody>
      </p:sp>
      <p:pic>
        <p:nvPicPr>
          <p:cNvPr id="11" name="Image 10" descr="Logo_AFDT_transparen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79" y="217143"/>
            <a:ext cx="689022" cy="689022"/>
          </a:xfrm>
          <a:prstGeom prst="rect">
            <a:avLst/>
          </a:prstGeom>
        </p:spPr>
      </p:pic>
      <p:sp>
        <p:nvSpPr>
          <p:cNvPr id="14" name="Title 1"/>
          <p:cNvSpPr txBox="1">
            <a:spLocks/>
          </p:cNvSpPr>
          <p:nvPr/>
        </p:nvSpPr>
        <p:spPr>
          <a:xfrm>
            <a:off x="685800" y="209987"/>
            <a:ext cx="7772400" cy="613171"/>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r>
              <a:rPr lang="en-US" dirty="0"/>
              <a:t>Les missions de </a:t>
            </a:r>
            <a:r>
              <a:rPr lang="en-US" dirty="0" err="1"/>
              <a:t>l’AFDT</a:t>
            </a:r>
            <a:endParaRPr lang="en-US" dirty="0"/>
          </a:p>
        </p:txBody>
      </p:sp>
      <p:sp>
        <p:nvSpPr>
          <p:cNvPr id="12" name="Title 1"/>
          <p:cNvSpPr txBox="1">
            <a:spLocks/>
          </p:cNvSpPr>
          <p:nvPr/>
        </p:nvSpPr>
        <p:spPr>
          <a:xfrm>
            <a:off x="0" y="1255857"/>
            <a:ext cx="3486275" cy="455972"/>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pPr algn="r"/>
            <a:r>
              <a:rPr lang="en-US" sz="2400" dirty="0"/>
              <a:t>La formation</a:t>
            </a:r>
          </a:p>
        </p:txBody>
      </p:sp>
      <p:sp>
        <p:nvSpPr>
          <p:cNvPr id="15" name="TextBox 21"/>
          <p:cNvSpPr txBox="1"/>
          <p:nvPr/>
        </p:nvSpPr>
        <p:spPr>
          <a:xfrm>
            <a:off x="9959" y="-500420"/>
            <a:ext cx="3516157" cy="5994666"/>
          </a:xfrm>
          <a:prstGeom prst="rect">
            <a:avLst/>
          </a:prstGeom>
          <a:noFill/>
        </p:spPr>
        <p:txBody>
          <a:bodyPr wrap="square" lIns="137160" tIns="1980000" rIns="137160" bIns="68580" rtlCol="0" anchor="t" anchorCtr="0">
            <a:noAutofit/>
          </a:bodyPr>
          <a:lstStyle/>
          <a:p>
            <a:pPr algn="ctr"/>
            <a:endParaRPr lang="en-US" sz="1200" dirty="0">
              <a:solidFill>
                <a:srgbClr val="FFFFFF"/>
              </a:solidFill>
            </a:endParaRPr>
          </a:p>
          <a:p>
            <a:pPr algn="r">
              <a:lnSpc>
                <a:spcPct val="80000"/>
              </a:lnSpc>
            </a:pPr>
            <a:endParaRPr lang="en-US" sz="1200" b="1" dirty="0"/>
          </a:p>
          <a:p>
            <a:pPr algn="r">
              <a:lnSpc>
                <a:spcPct val="80000"/>
              </a:lnSpc>
            </a:pPr>
            <a:endParaRPr lang="en-US" sz="1200" b="1" dirty="0"/>
          </a:p>
          <a:p>
            <a:pPr algn="r">
              <a:lnSpc>
                <a:spcPct val="90000"/>
              </a:lnSpc>
            </a:pPr>
            <a:r>
              <a:rPr lang="en-US" sz="1200" b="1" dirty="0">
                <a:solidFill>
                  <a:schemeClr val="bg1">
                    <a:lumMod val="50000"/>
                    <a:lumOff val="50000"/>
                  </a:schemeClr>
                </a:solidFill>
              </a:rPr>
              <a:t>CENTRES D’APPRENTISSAGE (CAAJ)</a:t>
            </a:r>
          </a:p>
          <a:p>
            <a:pPr algn="r">
              <a:lnSpc>
                <a:spcPct val="90000"/>
              </a:lnSpc>
            </a:pPr>
            <a:r>
              <a:rPr lang="en-US" sz="1200" b="1" dirty="0"/>
              <a:t>CENTRE TECHNIQUE DE FORMATION CONTINUE (CIP </a:t>
            </a:r>
            <a:r>
              <a:rPr lang="en-US" sz="1200" b="1" dirty="0" err="1"/>
              <a:t>Technologie</a:t>
            </a:r>
            <a:r>
              <a:rPr lang="en-US" sz="1200" b="1" dirty="0"/>
              <a:t>)</a:t>
            </a:r>
          </a:p>
          <a:p>
            <a:pPr algn="r">
              <a:lnSpc>
                <a:spcPct val="90000"/>
              </a:lnSpc>
            </a:pPr>
            <a:r>
              <a:rPr lang="en-US" sz="1200" b="1" dirty="0">
                <a:solidFill>
                  <a:srgbClr val="939398"/>
                </a:solidFill>
              </a:rPr>
              <a:t>COURS INTERENTREPRISES</a:t>
            </a:r>
          </a:p>
          <a:p>
            <a:pPr algn="r">
              <a:lnSpc>
                <a:spcPct val="90000"/>
              </a:lnSpc>
            </a:pPr>
            <a:r>
              <a:rPr lang="en-US" sz="1200" b="1" dirty="0">
                <a:solidFill>
                  <a:schemeClr val="bg1">
                    <a:lumMod val="50000"/>
                    <a:lumOff val="50000"/>
                  </a:schemeClr>
                </a:solidFill>
              </a:rPr>
              <a:t>HARMONISATION DE LA FORMATION PROFESSIONNELLE</a:t>
            </a:r>
          </a:p>
          <a:p>
            <a:pPr algn="r">
              <a:lnSpc>
                <a:spcPct val="90000"/>
              </a:lnSpc>
            </a:pPr>
            <a:r>
              <a:rPr lang="en-US" sz="1200" b="1" dirty="0">
                <a:solidFill>
                  <a:schemeClr val="bg1">
                    <a:lumMod val="50000"/>
                    <a:lumOff val="50000"/>
                  </a:schemeClr>
                </a:solidFill>
              </a:rPr>
              <a:t>DÉFENSE DU CONTENU DE LA FORMATION</a:t>
            </a:r>
          </a:p>
          <a:p>
            <a:pPr algn="r">
              <a:lnSpc>
                <a:spcPct val="90000"/>
              </a:lnSpc>
            </a:pPr>
            <a:r>
              <a:rPr lang="en-US" sz="1200" b="1" dirty="0">
                <a:solidFill>
                  <a:schemeClr val="bg1">
                    <a:lumMod val="50000"/>
                    <a:lumOff val="50000"/>
                  </a:schemeClr>
                </a:solidFill>
              </a:rPr>
              <a:t>SALONS DE LA FORMATION PROFESSIONNELLE</a:t>
            </a:r>
          </a:p>
          <a:p>
            <a:pPr algn="r">
              <a:lnSpc>
                <a:spcPct val="90000"/>
              </a:lnSpc>
            </a:pPr>
            <a:r>
              <a:rPr lang="en-US" sz="1200" b="1" dirty="0">
                <a:solidFill>
                  <a:schemeClr val="bg1">
                    <a:lumMod val="50000"/>
                    <a:lumOff val="50000"/>
                  </a:schemeClr>
                </a:solidFill>
              </a:rPr>
              <a:t>VALORISATION DES MÉTIERS DU DÉCOLLETAGE</a:t>
            </a:r>
          </a:p>
          <a:p>
            <a:pPr algn="r"/>
            <a:endParaRPr lang="en-US" sz="1200" b="1" dirty="0">
              <a:solidFill>
                <a:srgbClr val="FFFFFF"/>
              </a:solidFill>
            </a:endParaRPr>
          </a:p>
          <a:p>
            <a:pPr algn="r"/>
            <a:endParaRPr lang="en-US" sz="1100" b="1" dirty="0">
              <a:solidFill>
                <a:srgbClr val="FFFFFF"/>
              </a:solidFill>
            </a:endParaRPr>
          </a:p>
        </p:txBody>
      </p:sp>
    </p:spTree>
    <p:extLst>
      <p:ext uri="{BB962C8B-B14F-4D97-AF65-F5344CB8AC3E}">
        <p14:creationId xmlns:p14="http://schemas.microsoft.com/office/powerpoint/2010/main" val="3132725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DSC_8741.jpg"/>
          <p:cNvPicPr>
            <a:picLocks noChangeAspect="1"/>
          </p:cNvPicPr>
          <p:nvPr/>
        </p:nvPicPr>
        <p:blipFill>
          <a:blip r:embed="rId2">
            <a:grayscl/>
            <a:alphaModFix amt="34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p:cNvSpPr txBox="1"/>
          <p:nvPr/>
        </p:nvSpPr>
        <p:spPr>
          <a:xfrm>
            <a:off x="5471264" y="-506592"/>
            <a:ext cx="1836205" cy="5994666"/>
          </a:xfrm>
          <a:prstGeom prst="rect">
            <a:avLst/>
          </a:prstGeom>
          <a:gradFill>
            <a:gsLst>
              <a:gs pos="0">
                <a:schemeClr val="accent3">
                  <a:alpha val="89000"/>
                </a:schemeClr>
              </a:gs>
              <a:gs pos="100000">
                <a:schemeClr val="accent6">
                  <a:alpha val="62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PUBLIC-CIBLES</a:t>
            </a:r>
          </a:p>
          <a:p>
            <a:pPr algn="ctr"/>
            <a:endParaRPr lang="en-US" sz="1400" dirty="0">
              <a:solidFill>
                <a:srgbClr val="FFFFFF"/>
              </a:solidFill>
            </a:endParaRPr>
          </a:p>
          <a:p>
            <a:pPr algn="ctr"/>
            <a:r>
              <a:rPr lang="fr-CH" sz="1100" dirty="0"/>
              <a:t>Les apprentis décolleteurs de toute la Suisse des métiers de : </a:t>
            </a:r>
          </a:p>
          <a:p>
            <a:pPr algn="ctr"/>
            <a:endParaRPr lang="fr-CH" sz="1100" dirty="0"/>
          </a:p>
          <a:p>
            <a:pPr algn="ctr"/>
            <a:r>
              <a:rPr lang="fr-CH" sz="1100" dirty="0"/>
              <a:t>praticiens en mécaniques (2 ans)</a:t>
            </a:r>
          </a:p>
          <a:p>
            <a:pPr algn="ctr"/>
            <a:endParaRPr lang="fr-CH" sz="1100" dirty="0"/>
          </a:p>
          <a:p>
            <a:pPr algn="ctr"/>
            <a:r>
              <a:rPr lang="fr-CH" sz="1100" dirty="0"/>
              <a:t>mécaniciens de production (3 ans)</a:t>
            </a:r>
          </a:p>
          <a:p>
            <a:pPr algn="ctr"/>
            <a:endParaRPr lang="fr-CH" sz="1100" dirty="0"/>
          </a:p>
          <a:p>
            <a:pPr algn="ctr"/>
            <a:r>
              <a:rPr lang="fr-CH" sz="1100" dirty="0"/>
              <a:t>polymécaniciens (4 ans)</a:t>
            </a:r>
          </a:p>
          <a:p>
            <a:pPr algn="ctr"/>
            <a:endParaRPr lang="fr-CH" sz="1100" dirty="0"/>
          </a:p>
          <a:p>
            <a:pPr algn="ctr"/>
            <a:r>
              <a:rPr lang="fr-CH" sz="1100" dirty="0"/>
              <a:t>micromécaniciens </a:t>
            </a:r>
          </a:p>
          <a:p>
            <a:pPr algn="ctr"/>
            <a:r>
              <a:rPr lang="fr-CH" sz="1100" dirty="0"/>
              <a:t>(4 ans)</a:t>
            </a:r>
          </a:p>
        </p:txBody>
      </p:sp>
      <p:sp>
        <p:nvSpPr>
          <p:cNvPr id="13" name="TextBox 12"/>
          <p:cNvSpPr txBox="1"/>
          <p:nvPr/>
        </p:nvSpPr>
        <p:spPr>
          <a:xfrm>
            <a:off x="7307796" y="-506592"/>
            <a:ext cx="1836205" cy="5994666"/>
          </a:xfrm>
          <a:prstGeom prst="rect">
            <a:avLst/>
          </a:prstGeom>
          <a:gradFill>
            <a:gsLst>
              <a:gs pos="0">
                <a:schemeClr val="accent5">
                  <a:alpha val="92000"/>
                </a:schemeClr>
              </a:gs>
              <a:gs pos="100000">
                <a:schemeClr val="tx2">
                  <a:alpha val="70000"/>
                </a:schemeClr>
              </a:gs>
            </a:gsLst>
            <a:lin ang="5400000" scaled="0"/>
          </a:gradFill>
        </p:spPr>
        <p:txBody>
          <a:bodyPr wrap="square" lIns="137160" tIns="2537460" rIns="137160" bIns="68580" rtlCol="0" anchor="t" anchorCtr="0">
            <a:noAutofit/>
          </a:bodyPr>
          <a:lstStyle/>
          <a:p>
            <a:pPr algn="ctr"/>
            <a:endParaRPr lang="en-US" sz="1100" dirty="0">
              <a:solidFill>
                <a:srgbClr val="FFFFFF"/>
              </a:solidFill>
            </a:endParaRPr>
          </a:p>
        </p:txBody>
      </p:sp>
      <p:sp>
        <p:nvSpPr>
          <p:cNvPr id="4" name="TextBox 3"/>
          <p:cNvSpPr txBox="1"/>
          <p:nvPr/>
        </p:nvSpPr>
        <p:spPr>
          <a:xfrm>
            <a:off x="3634733" y="-506592"/>
            <a:ext cx="1836205" cy="5994666"/>
          </a:xfrm>
          <a:prstGeom prst="rect">
            <a:avLst/>
          </a:prstGeom>
          <a:gradFill>
            <a:gsLst>
              <a:gs pos="0">
                <a:schemeClr val="accent1">
                  <a:alpha val="78000"/>
                </a:schemeClr>
              </a:gs>
              <a:gs pos="100000">
                <a:schemeClr val="bg1">
                  <a:alpha val="50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BUTS</a:t>
            </a:r>
          </a:p>
          <a:p>
            <a:pPr algn="ctr"/>
            <a:endParaRPr lang="en-US" sz="1400" dirty="0">
              <a:solidFill>
                <a:srgbClr val="FFFFFF"/>
              </a:solidFill>
            </a:endParaRPr>
          </a:p>
          <a:p>
            <a:pPr algn="ctr"/>
            <a:r>
              <a:rPr lang="fr-CH" sz="1100" dirty="0"/>
              <a:t>En collaboration avec </a:t>
            </a:r>
            <a:r>
              <a:rPr lang="en-US" sz="1100" dirty="0">
                <a:solidFill>
                  <a:srgbClr val="FFFFFF"/>
                </a:solidFill>
              </a:rPr>
              <a:t>CIP </a:t>
            </a:r>
            <a:r>
              <a:rPr lang="en-US" sz="1100" dirty="0" err="1">
                <a:solidFill>
                  <a:srgbClr val="FFFFFF"/>
                </a:solidFill>
              </a:rPr>
              <a:t>Technologie</a:t>
            </a:r>
            <a:r>
              <a:rPr lang="fr-CH" sz="1100" dirty="0"/>
              <a:t>, organiser les cours interentreprises du domaine décolletage destinés aux apprentis et apporter une aide financière aux entreprises formatrices</a:t>
            </a:r>
          </a:p>
        </p:txBody>
      </p:sp>
      <p:sp>
        <p:nvSpPr>
          <p:cNvPr id="22" name="TextBox 21"/>
          <p:cNvSpPr txBox="1"/>
          <p:nvPr/>
        </p:nvSpPr>
        <p:spPr>
          <a:xfrm>
            <a:off x="9959" y="-500420"/>
            <a:ext cx="3516157" cy="5994666"/>
          </a:xfrm>
          <a:prstGeom prst="rect">
            <a:avLst/>
          </a:prstGeom>
          <a:noFill/>
        </p:spPr>
        <p:txBody>
          <a:bodyPr wrap="square" lIns="137160" tIns="1980000" rIns="137160" bIns="68580" rtlCol="0" anchor="t" anchorCtr="0">
            <a:noAutofit/>
          </a:bodyPr>
          <a:lstStyle/>
          <a:p>
            <a:pPr algn="ctr"/>
            <a:endParaRPr lang="en-US" sz="1200" dirty="0">
              <a:solidFill>
                <a:srgbClr val="FFFFFF"/>
              </a:solidFill>
            </a:endParaRPr>
          </a:p>
          <a:p>
            <a:pPr algn="r">
              <a:lnSpc>
                <a:spcPct val="80000"/>
              </a:lnSpc>
            </a:pPr>
            <a:endParaRPr lang="en-US" sz="1200" b="1" dirty="0"/>
          </a:p>
          <a:p>
            <a:pPr algn="r">
              <a:lnSpc>
                <a:spcPct val="80000"/>
              </a:lnSpc>
            </a:pPr>
            <a:endParaRPr lang="en-US" sz="1200" b="1" dirty="0"/>
          </a:p>
          <a:p>
            <a:pPr algn="r">
              <a:lnSpc>
                <a:spcPct val="90000"/>
              </a:lnSpc>
            </a:pPr>
            <a:r>
              <a:rPr lang="en-US" sz="1200" b="1" dirty="0">
                <a:solidFill>
                  <a:schemeClr val="bg1">
                    <a:lumMod val="50000"/>
                    <a:lumOff val="50000"/>
                  </a:schemeClr>
                </a:solidFill>
              </a:rPr>
              <a:t>CENTRES D’APPRENTISSAGE (CAAJ)</a:t>
            </a:r>
          </a:p>
          <a:p>
            <a:pPr algn="r">
              <a:lnSpc>
                <a:spcPct val="90000"/>
              </a:lnSpc>
            </a:pPr>
            <a:r>
              <a:rPr lang="en-US" sz="1200" b="1" dirty="0">
                <a:solidFill>
                  <a:srgbClr val="939398"/>
                </a:solidFill>
              </a:rPr>
              <a:t>CENTRE TECHNIQUE DE FORMATION CONTINUE (CIP-</a:t>
            </a:r>
            <a:r>
              <a:rPr lang="en-US" sz="1200" b="1" dirty="0" err="1">
                <a:solidFill>
                  <a:srgbClr val="939398"/>
                </a:solidFill>
              </a:rPr>
              <a:t>Technologie</a:t>
            </a:r>
            <a:r>
              <a:rPr lang="en-US" sz="1200" b="1" dirty="0">
                <a:solidFill>
                  <a:srgbClr val="939398"/>
                </a:solidFill>
              </a:rPr>
              <a:t>)</a:t>
            </a:r>
          </a:p>
          <a:p>
            <a:pPr algn="r">
              <a:lnSpc>
                <a:spcPct val="90000"/>
              </a:lnSpc>
            </a:pPr>
            <a:r>
              <a:rPr lang="en-US" sz="1200" b="1" dirty="0"/>
              <a:t>COURS INTERENTREPRISES</a:t>
            </a:r>
          </a:p>
          <a:p>
            <a:pPr algn="r">
              <a:lnSpc>
                <a:spcPct val="90000"/>
              </a:lnSpc>
            </a:pPr>
            <a:r>
              <a:rPr lang="en-US" sz="1200" b="1" dirty="0">
                <a:solidFill>
                  <a:schemeClr val="bg1">
                    <a:lumMod val="50000"/>
                    <a:lumOff val="50000"/>
                  </a:schemeClr>
                </a:solidFill>
              </a:rPr>
              <a:t>HARMONISATION DE LA FORMATION PROFESSIONNELLE</a:t>
            </a:r>
          </a:p>
          <a:p>
            <a:pPr algn="r">
              <a:lnSpc>
                <a:spcPct val="90000"/>
              </a:lnSpc>
            </a:pPr>
            <a:r>
              <a:rPr lang="en-US" sz="1200" b="1" dirty="0">
                <a:solidFill>
                  <a:schemeClr val="bg1">
                    <a:lumMod val="50000"/>
                    <a:lumOff val="50000"/>
                  </a:schemeClr>
                </a:solidFill>
              </a:rPr>
              <a:t>DÉFENSE DU CONTENU DE LA FORMATION</a:t>
            </a:r>
          </a:p>
          <a:p>
            <a:pPr algn="r">
              <a:lnSpc>
                <a:spcPct val="90000"/>
              </a:lnSpc>
            </a:pPr>
            <a:r>
              <a:rPr lang="en-US" sz="1200" b="1" dirty="0">
                <a:solidFill>
                  <a:schemeClr val="bg1">
                    <a:lumMod val="50000"/>
                    <a:lumOff val="50000"/>
                  </a:schemeClr>
                </a:solidFill>
              </a:rPr>
              <a:t>SALONS DE LA FORMATION PROFESSIONNELLE</a:t>
            </a:r>
          </a:p>
          <a:p>
            <a:pPr algn="r">
              <a:lnSpc>
                <a:spcPct val="90000"/>
              </a:lnSpc>
            </a:pPr>
            <a:r>
              <a:rPr lang="en-US" sz="1200" b="1" dirty="0">
                <a:solidFill>
                  <a:schemeClr val="bg1">
                    <a:lumMod val="50000"/>
                    <a:lumOff val="50000"/>
                  </a:schemeClr>
                </a:solidFill>
              </a:rPr>
              <a:t>VALORISATION DES MÉTIERS DU DÉCOLLETAGE</a:t>
            </a:r>
          </a:p>
          <a:p>
            <a:pPr algn="r"/>
            <a:endParaRPr lang="en-US" sz="1200" b="1" dirty="0">
              <a:solidFill>
                <a:srgbClr val="FFFFFF"/>
              </a:solidFill>
            </a:endParaRPr>
          </a:p>
          <a:p>
            <a:pPr algn="r"/>
            <a:endParaRPr lang="en-US" sz="1100" b="1" dirty="0">
              <a:solidFill>
                <a:srgbClr val="FFFFFF"/>
              </a:solidFill>
            </a:endParaRPr>
          </a:p>
        </p:txBody>
      </p:sp>
      <p:sp>
        <p:nvSpPr>
          <p:cNvPr id="28" name="Title 1"/>
          <p:cNvSpPr txBox="1">
            <a:spLocks/>
          </p:cNvSpPr>
          <p:nvPr/>
        </p:nvSpPr>
        <p:spPr>
          <a:xfrm>
            <a:off x="0" y="1255857"/>
            <a:ext cx="3486275" cy="455972"/>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pPr algn="r"/>
            <a:r>
              <a:rPr lang="en-US" sz="2400" dirty="0"/>
              <a:t>La formation</a:t>
            </a:r>
          </a:p>
        </p:txBody>
      </p:sp>
      <p:pic>
        <p:nvPicPr>
          <p:cNvPr id="11" name="Image 10" descr="Logo_AFDT_transparen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79" y="217143"/>
            <a:ext cx="689022" cy="689022"/>
          </a:xfrm>
          <a:prstGeom prst="rect">
            <a:avLst/>
          </a:prstGeom>
        </p:spPr>
      </p:pic>
      <p:sp>
        <p:nvSpPr>
          <p:cNvPr id="14" name="Title 1"/>
          <p:cNvSpPr txBox="1">
            <a:spLocks/>
          </p:cNvSpPr>
          <p:nvPr/>
        </p:nvSpPr>
        <p:spPr>
          <a:xfrm>
            <a:off x="685800" y="209987"/>
            <a:ext cx="7772400" cy="613171"/>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r>
              <a:rPr lang="en-US" dirty="0"/>
              <a:t>Les missions de </a:t>
            </a:r>
            <a:r>
              <a:rPr lang="en-US" dirty="0" err="1"/>
              <a:t>l’AFDT</a:t>
            </a:r>
            <a:endParaRPr lang="en-US" dirty="0"/>
          </a:p>
        </p:txBody>
      </p:sp>
    </p:spTree>
    <p:extLst>
      <p:ext uri="{BB962C8B-B14F-4D97-AF65-F5344CB8AC3E}">
        <p14:creationId xmlns:p14="http://schemas.microsoft.com/office/powerpoint/2010/main" val="868718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DSC_8741.jpg"/>
          <p:cNvPicPr>
            <a:picLocks noChangeAspect="1"/>
          </p:cNvPicPr>
          <p:nvPr/>
        </p:nvPicPr>
        <p:blipFill>
          <a:blip r:embed="rId2">
            <a:grayscl/>
            <a:alphaModFix amt="34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p:cNvSpPr txBox="1"/>
          <p:nvPr/>
        </p:nvSpPr>
        <p:spPr>
          <a:xfrm>
            <a:off x="5471264" y="-506592"/>
            <a:ext cx="1836205" cy="5994666"/>
          </a:xfrm>
          <a:prstGeom prst="rect">
            <a:avLst/>
          </a:prstGeom>
          <a:gradFill>
            <a:gsLst>
              <a:gs pos="0">
                <a:schemeClr val="accent3">
                  <a:alpha val="89000"/>
                </a:schemeClr>
              </a:gs>
              <a:gs pos="100000">
                <a:schemeClr val="accent6">
                  <a:alpha val="62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PUBLIC-CIBLES</a:t>
            </a:r>
          </a:p>
          <a:p>
            <a:pPr algn="ctr"/>
            <a:endParaRPr lang="en-US" sz="1400" dirty="0">
              <a:solidFill>
                <a:srgbClr val="FFFFFF"/>
              </a:solidFill>
            </a:endParaRPr>
          </a:p>
          <a:p>
            <a:pPr algn="ctr"/>
            <a:r>
              <a:rPr lang="fr-CH" sz="1100" dirty="0"/>
              <a:t>Les instances concernées</a:t>
            </a:r>
            <a:endParaRPr lang="fr-CH" sz="1100" u="sng" dirty="0"/>
          </a:p>
        </p:txBody>
      </p:sp>
      <p:sp>
        <p:nvSpPr>
          <p:cNvPr id="13" name="TextBox 12"/>
          <p:cNvSpPr txBox="1"/>
          <p:nvPr/>
        </p:nvSpPr>
        <p:spPr>
          <a:xfrm>
            <a:off x="7307796" y="-506592"/>
            <a:ext cx="1836205" cy="5994666"/>
          </a:xfrm>
          <a:prstGeom prst="rect">
            <a:avLst/>
          </a:prstGeom>
          <a:gradFill>
            <a:gsLst>
              <a:gs pos="0">
                <a:schemeClr val="accent5">
                  <a:alpha val="92000"/>
                </a:schemeClr>
              </a:gs>
              <a:gs pos="100000">
                <a:schemeClr val="tx2">
                  <a:alpha val="70000"/>
                </a:schemeClr>
              </a:gs>
            </a:gsLst>
            <a:lin ang="5400000" scaled="0"/>
          </a:gradFill>
        </p:spPr>
        <p:txBody>
          <a:bodyPr wrap="square" lIns="137160" tIns="2537460" rIns="137160" bIns="68580" rtlCol="0" anchor="t" anchorCtr="0">
            <a:noAutofit/>
          </a:bodyPr>
          <a:lstStyle/>
          <a:p>
            <a:pPr algn="ctr"/>
            <a:endParaRPr lang="en-US" sz="1100" dirty="0">
              <a:solidFill>
                <a:srgbClr val="FFFFFF"/>
              </a:solidFill>
            </a:endParaRPr>
          </a:p>
        </p:txBody>
      </p:sp>
      <p:sp>
        <p:nvSpPr>
          <p:cNvPr id="4" name="TextBox 3"/>
          <p:cNvSpPr txBox="1"/>
          <p:nvPr/>
        </p:nvSpPr>
        <p:spPr>
          <a:xfrm>
            <a:off x="3634733" y="-506592"/>
            <a:ext cx="1836205" cy="5994666"/>
          </a:xfrm>
          <a:prstGeom prst="rect">
            <a:avLst/>
          </a:prstGeom>
          <a:gradFill>
            <a:gsLst>
              <a:gs pos="0">
                <a:schemeClr val="accent1">
                  <a:alpha val="78000"/>
                </a:schemeClr>
              </a:gs>
              <a:gs pos="100000">
                <a:schemeClr val="bg1">
                  <a:alpha val="50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BUTS</a:t>
            </a:r>
          </a:p>
          <a:p>
            <a:pPr algn="ctr"/>
            <a:endParaRPr lang="en-US" sz="1400" dirty="0">
              <a:solidFill>
                <a:srgbClr val="FFFFFF"/>
              </a:solidFill>
            </a:endParaRPr>
          </a:p>
          <a:p>
            <a:pPr algn="ctr"/>
            <a:r>
              <a:rPr lang="fr-CH" sz="1100" dirty="0"/>
              <a:t>Susciter et conduire toutes réflexions dans</a:t>
            </a:r>
          </a:p>
          <a:p>
            <a:pPr algn="ctr"/>
            <a:r>
              <a:rPr lang="fr-CH" sz="1100" dirty="0"/>
              <a:t>le but d’harmoniser la formation professionnelle</a:t>
            </a:r>
          </a:p>
          <a:p>
            <a:pPr algn="ctr"/>
            <a:r>
              <a:rPr lang="fr-CH" sz="1100" dirty="0"/>
              <a:t>dans les écoles de l’Arc jurassien</a:t>
            </a:r>
          </a:p>
        </p:txBody>
      </p:sp>
      <p:pic>
        <p:nvPicPr>
          <p:cNvPr id="11" name="Image 10" descr="Logo_AFDT_transparen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79" y="217143"/>
            <a:ext cx="689022" cy="689022"/>
          </a:xfrm>
          <a:prstGeom prst="rect">
            <a:avLst/>
          </a:prstGeom>
        </p:spPr>
      </p:pic>
      <p:sp>
        <p:nvSpPr>
          <p:cNvPr id="14" name="Title 1"/>
          <p:cNvSpPr txBox="1">
            <a:spLocks/>
          </p:cNvSpPr>
          <p:nvPr/>
        </p:nvSpPr>
        <p:spPr>
          <a:xfrm>
            <a:off x="685800" y="209987"/>
            <a:ext cx="7772400" cy="613171"/>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r>
              <a:rPr lang="en-US" dirty="0"/>
              <a:t>Les missions de </a:t>
            </a:r>
            <a:r>
              <a:rPr lang="en-US" dirty="0" err="1"/>
              <a:t>l’AFDT</a:t>
            </a:r>
            <a:endParaRPr lang="en-US" dirty="0"/>
          </a:p>
        </p:txBody>
      </p:sp>
      <p:sp>
        <p:nvSpPr>
          <p:cNvPr id="9" name="TextBox 21"/>
          <p:cNvSpPr txBox="1"/>
          <p:nvPr/>
        </p:nvSpPr>
        <p:spPr>
          <a:xfrm>
            <a:off x="9959" y="-500420"/>
            <a:ext cx="3516157" cy="5994666"/>
          </a:xfrm>
          <a:prstGeom prst="rect">
            <a:avLst/>
          </a:prstGeom>
          <a:noFill/>
        </p:spPr>
        <p:txBody>
          <a:bodyPr wrap="square" lIns="137160" tIns="1980000" rIns="137160" bIns="68580" rtlCol="0" anchor="t" anchorCtr="0">
            <a:noAutofit/>
          </a:bodyPr>
          <a:lstStyle/>
          <a:p>
            <a:pPr algn="ctr"/>
            <a:endParaRPr lang="en-US" sz="1200" dirty="0">
              <a:solidFill>
                <a:srgbClr val="FFFFFF"/>
              </a:solidFill>
            </a:endParaRPr>
          </a:p>
          <a:p>
            <a:pPr algn="r">
              <a:lnSpc>
                <a:spcPct val="80000"/>
              </a:lnSpc>
            </a:pPr>
            <a:endParaRPr lang="en-US" sz="1200" b="1" dirty="0"/>
          </a:p>
          <a:p>
            <a:pPr algn="r">
              <a:lnSpc>
                <a:spcPct val="80000"/>
              </a:lnSpc>
            </a:pPr>
            <a:endParaRPr lang="en-US" sz="1200" b="1" dirty="0"/>
          </a:p>
          <a:p>
            <a:pPr algn="r">
              <a:lnSpc>
                <a:spcPct val="90000"/>
              </a:lnSpc>
            </a:pPr>
            <a:r>
              <a:rPr lang="en-US" sz="1200" b="1" dirty="0">
                <a:solidFill>
                  <a:schemeClr val="bg1">
                    <a:lumMod val="50000"/>
                    <a:lumOff val="50000"/>
                  </a:schemeClr>
                </a:solidFill>
              </a:rPr>
              <a:t>CENTRES D’APPRENTISSAGE (CAAJ)</a:t>
            </a:r>
          </a:p>
          <a:p>
            <a:pPr algn="r">
              <a:lnSpc>
                <a:spcPct val="90000"/>
              </a:lnSpc>
            </a:pPr>
            <a:r>
              <a:rPr lang="en-US" sz="1200" b="1" dirty="0">
                <a:solidFill>
                  <a:srgbClr val="939398"/>
                </a:solidFill>
              </a:rPr>
              <a:t>CENTRE TECHNIQUE DE FORMATION CONTINUE (CIP-</a:t>
            </a:r>
            <a:r>
              <a:rPr lang="en-US" sz="1200" b="1" dirty="0" err="1">
                <a:solidFill>
                  <a:srgbClr val="939398"/>
                </a:solidFill>
              </a:rPr>
              <a:t>Technologie</a:t>
            </a:r>
            <a:r>
              <a:rPr lang="en-US" sz="1200" b="1" dirty="0">
                <a:solidFill>
                  <a:srgbClr val="939398"/>
                </a:solidFill>
              </a:rPr>
              <a:t>)</a:t>
            </a:r>
          </a:p>
          <a:p>
            <a:pPr algn="r">
              <a:lnSpc>
                <a:spcPct val="90000"/>
              </a:lnSpc>
            </a:pPr>
            <a:r>
              <a:rPr lang="en-US" sz="1200" b="1" dirty="0">
                <a:solidFill>
                  <a:srgbClr val="939398"/>
                </a:solidFill>
              </a:rPr>
              <a:t>COURS INTERENTREPRISES</a:t>
            </a:r>
          </a:p>
          <a:p>
            <a:pPr algn="r">
              <a:lnSpc>
                <a:spcPct val="90000"/>
              </a:lnSpc>
            </a:pPr>
            <a:r>
              <a:rPr lang="en-US" sz="1200" b="1" dirty="0"/>
              <a:t>HARMONISATION DE LA FORMATION PROFESSIONNELLE</a:t>
            </a:r>
          </a:p>
          <a:p>
            <a:pPr algn="r">
              <a:lnSpc>
                <a:spcPct val="90000"/>
              </a:lnSpc>
            </a:pPr>
            <a:r>
              <a:rPr lang="en-US" sz="1200" b="1" dirty="0">
                <a:solidFill>
                  <a:schemeClr val="bg1">
                    <a:lumMod val="50000"/>
                    <a:lumOff val="50000"/>
                  </a:schemeClr>
                </a:solidFill>
              </a:rPr>
              <a:t>DÉFENSE DU CONTENU DE LA FORMATION</a:t>
            </a:r>
          </a:p>
          <a:p>
            <a:pPr algn="r">
              <a:lnSpc>
                <a:spcPct val="90000"/>
              </a:lnSpc>
            </a:pPr>
            <a:r>
              <a:rPr lang="en-US" sz="1200" b="1" dirty="0">
                <a:solidFill>
                  <a:schemeClr val="bg1">
                    <a:lumMod val="50000"/>
                    <a:lumOff val="50000"/>
                  </a:schemeClr>
                </a:solidFill>
              </a:rPr>
              <a:t>SALONS DE LA FORMATION PROFESSIONNELLE</a:t>
            </a:r>
          </a:p>
          <a:p>
            <a:pPr algn="r">
              <a:lnSpc>
                <a:spcPct val="90000"/>
              </a:lnSpc>
            </a:pPr>
            <a:r>
              <a:rPr lang="en-US" sz="1200" b="1" dirty="0">
                <a:solidFill>
                  <a:schemeClr val="bg1">
                    <a:lumMod val="50000"/>
                    <a:lumOff val="50000"/>
                  </a:schemeClr>
                </a:solidFill>
              </a:rPr>
              <a:t>VALORISATION DES MÉTIERS DU DÉCOLLETAGE</a:t>
            </a:r>
          </a:p>
          <a:p>
            <a:pPr algn="r"/>
            <a:endParaRPr lang="en-US" sz="1200" b="1" dirty="0">
              <a:solidFill>
                <a:srgbClr val="FFFFFF"/>
              </a:solidFill>
            </a:endParaRPr>
          </a:p>
          <a:p>
            <a:pPr algn="r"/>
            <a:endParaRPr lang="en-US" sz="1100" b="1" dirty="0">
              <a:solidFill>
                <a:srgbClr val="FFFFFF"/>
              </a:solidFill>
            </a:endParaRPr>
          </a:p>
        </p:txBody>
      </p:sp>
      <p:sp>
        <p:nvSpPr>
          <p:cNvPr id="10" name="Title 1"/>
          <p:cNvSpPr txBox="1">
            <a:spLocks/>
          </p:cNvSpPr>
          <p:nvPr/>
        </p:nvSpPr>
        <p:spPr>
          <a:xfrm>
            <a:off x="0" y="1255857"/>
            <a:ext cx="3486275" cy="455972"/>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pPr algn="r"/>
            <a:r>
              <a:rPr lang="en-US" sz="2400" dirty="0"/>
              <a:t>La formation</a:t>
            </a:r>
          </a:p>
        </p:txBody>
      </p:sp>
    </p:spTree>
    <p:extLst>
      <p:ext uri="{BB962C8B-B14F-4D97-AF65-F5344CB8AC3E}">
        <p14:creationId xmlns:p14="http://schemas.microsoft.com/office/powerpoint/2010/main" val="2861442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DSC_8741.jpg"/>
          <p:cNvPicPr>
            <a:picLocks noChangeAspect="1"/>
          </p:cNvPicPr>
          <p:nvPr/>
        </p:nvPicPr>
        <p:blipFill>
          <a:blip r:embed="rId2">
            <a:grayscl/>
            <a:alphaModFix amt="34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p:cNvSpPr txBox="1"/>
          <p:nvPr/>
        </p:nvSpPr>
        <p:spPr>
          <a:xfrm>
            <a:off x="5471264" y="-506592"/>
            <a:ext cx="1836205" cy="5994666"/>
          </a:xfrm>
          <a:prstGeom prst="rect">
            <a:avLst/>
          </a:prstGeom>
          <a:gradFill>
            <a:gsLst>
              <a:gs pos="0">
                <a:schemeClr val="accent3">
                  <a:alpha val="89000"/>
                </a:schemeClr>
              </a:gs>
              <a:gs pos="100000">
                <a:schemeClr val="accent6">
                  <a:alpha val="62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PUBLIC-CIBLES</a:t>
            </a:r>
          </a:p>
          <a:p>
            <a:pPr algn="ctr"/>
            <a:endParaRPr lang="en-US" sz="1400" dirty="0">
              <a:solidFill>
                <a:srgbClr val="FFFFFF"/>
              </a:solidFill>
            </a:endParaRPr>
          </a:p>
          <a:p>
            <a:pPr algn="ctr"/>
            <a:r>
              <a:rPr lang="fr-CH" sz="1100" dirty="0"/>
              <a:t>Les instances concernées</a:t>
            </a:r>
          </a:p>
        </p:txBody>
      </p:sp>
      <p:sp>
        <p:nvSpPr>
          <p:cNvPr id="13" name="TextBox 12"/>
          <p:cNvSpPr txBox="1"/>
          <p:nvPr/>
        </p:nvSpPr>
        <p:spPr>
          <a:xfrm>
            <a:off x="7307796" y="-506592"/>
            <a:ext cx="1836205" cy="5994666"/>
          </a:xfrm>
          <a:prstGeom prst="rect">
            <a:avLst/>
          </a:prstGeom>
          <a:gradFill>
            <a:gsLst>
              <a:gs pos="0">
                <a:schemeClr val="accent5">
                  <a:alpha val="92000"/>
                </a:schemeClr>
              </a:gs>
              <a:gs pos="100000">
                <a:schemeClr val="tx2">
                  <a:alpha val="70000"/>
                </a:schemeClr>
              </a:gs>
            </a:gsLst>
            <a:lin ang="5400000" scaled="0"/>
          </a:gradFill>
        </p:spPr>
        <p:txBody>
          <a:bodyPr wrap="square" lIns="137160" tIns="2537460" rIns="137160" bIns="68580" rtlCol="0" anchor="t" anchorCtr="0">
            <a:noAutofit/>
          </a:bodyPr>
          <a:lstStyle/>
          <a:p>
            <a:pPr algn="ctr"/>
            <a:endParaRPr lang="en-US" sz="1100" dirty="0">
              <a:solidFill>
                <a:srgbClr val="FFFFFF"/>
              </a:solidFill>
            </a:endParaRPr>
          </a:p>
        </p:txBody>
      </p:sp>
      <p:sp>
        <p:nvSpPr>
          <p:cNvPr id="4" name="TextBox 3"/>
          <p:cNvSpPr txBox="1"/>
          <p:nvPr/>
        </p:nvSpPr>
        <p:spPr>
          <a:xfrm>
            <a:off x="3634733" y="-506592"/>
            <a:ext cx="1836205" cy="5994666"/>
          </a:xfrm>
          <a:prstGeom prst="rect">
            <a:avLst/>
          </a:prstGeom>
          <a:gradFill>
            <a:gsLst>
              <a:gs pos="0">
                <a:schemeClr val="accent1">
                  <a:alpha val="78000"/>
                </a:schemeClr>
              </a:gs>
              <a:gs pos="100000">
                <a:schemeClr val="bg1">
                  <a:alpha val="50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BUTS</a:t>
            </a:r>
          </a:p>
          <a:p>
            <a:pPr algn="ctr"/>
            <a:endParaRPr lang="en-US" sz="1400" dirty="0">
              <a:solidFill>
                <a:srgbClr val="FFFFFF"/>
              </a:solidFill>
            </a:endParaRPr>
          </a:p>
          <a:p>
            <a:pPr algn="ctr"/>
            <a:r>
              <a:rPr lang="fr-CH" sz="1100" dirty="0"/>
              <a:t>Conduire ou participer à toutes les réflexions</a:t>
            </a:r>
          </a:p>
          <a:p>
            <a:pPr algn="ctr"/>
            <a:r>
              <a:rPr lang="fr-CH" sz="1100" dirty="0"/>
              <a:t>concernant le contenu de la formation professionnelle. </a:t>
            </a:r>
          </a:p>
          <a:p>
            <a:pPr algn="ctr"/>
            <a:endParaRPr lang="fr-CH" sz="1100" dirty="0"/>
          </a:p>
          <a:p>
            <a:pPr algn="ctr"/>
            <a:r>
              <a:rPr lang="fr-CH" sz="1100" dirty="0"/>
              <a:t>Participer activement aux réformes des métiers du décolletage.</a:t>
            </a:r>
          </a:p>
          <a:p>
            <a:pPr algn="ctr"/>
            <a:endParaRPr lang="fr-CH" sz="1100" dirty="0"/>
          </a:p>
          <a:p>
            <a:pPr algn="ctr"/>
            <a:r>
              <a:rPr lang="fr-CH" sz="1100" dirty="0"/>
              <a:t>Rédiger et éditer</a:t>
            </a:r>
          </a:p>
          <a:p>
            <a:pPr algn="ctr"/>
            <a:r>
              <a:rPr lang="fr-CH" sz="1100" dirty="0"/>
              <a:t>des ouvrages avec des professionnels de la</a:t>
            </a:r>
          </a:p>
          <a:p>
            <a:pPr algn="ctr"/>
            <a:r>
              <a:rPr lang="fr-CH" sz="1100" dirty="0"/>
              <a:t>branche concernée</a:t>
            </a:r>
          </a:p>
        </p:txBody>
      </p:sp>
      <p:pic>
        <p:nvPicPr>
          <p:cNvPr id="11" name="Image 10" descr="Logo_AFDT_transparen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79" y="217143"/>
            <a:ext cx="689022" cy="689022"/>
          </a:xfrm>
          <a:prstGeom prst="rect">
            <a:avLst/>
          </a:prstGeom>
        </p:spPr>
      </p:pic>
      <p:sp>
        <p:nvSpPr>
          <p:cNvPr id="14" name="Title 1"/>
          <p:cNvSpPr txBox="1">
            <a:spLocks/>
          </p:cNvSpPr>
          <p:nvPr/>
        </p:nvSpPr>
        <p:spPr>
          <a:xfrm>
            <a:off x="685800" y="209987"/>
            <a:ext cx="7772400" cy="613171"/>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r>
              <a:rPr lang="en-US" dirty="0"/>
              <a:t>Les missions de </a:t>
            </a:r>
            <a:r>
              <a:rPr lang="en-US" dirty="0" err="1"/>
              <a:t>l’AFDT</a:t>
            </a:r>
            <a:endParaRPr lang="en-US" dirty="0"/>
          </a:p>
        </p:txBody>
      </p:sp>
      <p:sp>
        <p:nvSpPr>
          <p:cNvPr id="9" name="TextBox 21"/>
          <p:cNvSpPr txBox="1"/>
          <p:nvPr/>
        </p:nvSpPr>
        <p:spPr>
          <a:xfrm>
            <a:off x="9959" y="-500420"/>
            <a:ext cx="3516157" cy="5994666"/>
          </a:xfrm>
          <a:prstGeom prst="rect">
            <a:avLst/>
          </a:prstGeom>
          <a:noFill/>
        </p:spPr>
        <p:txBody>
          <a:bodyPr wrap="square" lIns="137160" tIns="1980000" rIns="137160" bIns="68580" rtlCol="0" anchor="t" anchorCtr="0">
            <a:noAutofit/>
          </a:bodyPr>
          <a:lstStyle/>
          <a:p>
            <a:pPr algn="ctr"/>
            <a:endParaRPr lang="en-US" sz="1200" dirty="0">
              <a:solidFill>
                <a:srgbClr val="FFFFFF"/>
              </a:solidFill>
            </a:endParaRPr>
          </a:p>
          <a:p>
            <a:pPr algn="r">
              <a:lnSpc>
                <a:spcPct val="80000"/>
              </a:lnSpc>
            </a:pPr>
            <a:endParaRPr lang="en-US" sz="1200" b="1" dirty="0"/>
          </a:p>
          <a:p>
            <a:pPr algn="r">
              <a:lnSpc>
                <a:spcPct val="80000"/>
              </a:lnSpc>
            </a:pPr>
            <a:endParaRPr lang="en-US" sz="1200" b="1" dirty="0"/>
          </a:p>
          <a:p>
            <a:pPr algn="r">
              <a:lnSpc>
                <a:spcPct val="90000"/>
              </a:lnSpc>
            </a:pPr>
            <a:r>
              <a:rPr lang="en-US" sz="1200" b="1" dirty="0">
                <a:solidFill>
                  <a:schemeClr val="bg1">
                    <a:lumMod val="50000"/>
                    <a:lumOff val="50000"/>
                  </a:schemeClr>
                </a:solidFill>
              </a:rPr>
              <a:t>CENTRES D’APPRENTISSAGE (CAAJ)</a:t>
            </a:r>
          </a:p>
          <a:p>
            <a:pPr algn="r">
              <a:lnSpc>
                <a:spcPct val="90000"/>
              </a:lnSpc>
            </a:pPr>
            <a:r>
              <a:rPr lang="en-US" sz="1200" b="1" dirty="0">
                <a:solidFill>
                  <a:srgbClr val="939398"/>
                </a:solidFill>
              </a:rPr>
              <a:t>CENTRE TECHNIQUE DE FORMATION CONTINUE (CIP-</a:t>
            </a:r>
            <a:r>
              <a:rPr lang="en-US" sz="1200" b="1" dirty="0" err="1">
                <a:solidFill>
                  <a:srgbClr val="939398"/>
                </a:solidFill>
              </a:rPr>
              <a:t>Technologie</a:t>
            </a:r>
            <a:r>
              <a:rPr lang="en-US" sz="1200" b="1" dirty="0">
                <a:solidFill>
                  <a:srgbClr val="939398"/>
                </a:solidFill>
              </a:rPr>
              <a:t>)</a:t>
            </a:r>
          </a:p>
          <a:p>
            <a:pPr algn="r">
              <a:lnSpc>
                <a:spcPct val="90000"/>
              </a:lnSpc>
            </a:pPr>
            <a:r>
              <a:rPr lang="en-US" sz="1200" b="1" dirty="0">
                <a:solidFill>
                  <a:schemeClr val="bg1">
                    <a:lumMod val="50000"/>
                    <a:lumOff val="50000"/>
                  </a:schemeClr>
                </a:solidFill>
              </a:rPr>
              <a:t>COURS INTERENTREPRISES</a:t>
            </a:r>
          </a:p>
          <a:p>
            <a:pPr algn="r">
              <a:lnSpc>
                <a:spcPct val="90000"/>
              </a:lnSpc>
            </a:pPr>
            <a:r>
              <a:rPr lang="en-US" sz="1200" b="1" dirty="0">
                <a:solidFill>
                  <a:schemeClr val="bg1">
                    <a:lumMod val="50000"/>
                    <a:lumOff val="50000"/>
                  </a:schemeClr>
                </a:solidFill>
              </a:rPr>
              <a:t>HARMONISATION DE LA FORMATION PROFESSIONNELLE</a:t>
            </a:r>
          </a:p>
          <a:p>
            <a:pPr algn="r">
              <a:lnSpc>
                <a:spcPct val="90000"/>
              </a:lnSpc>
            </a:pPr>
            <a:r>
              <a:rPr lang="en-US" sz="1200" b="1" dirty="0">
                <a:solidFill>
                  <a:srgbClr val="FFFFFF"/>
                </a:solidFill>
              </a:rPr>
              <a:t>DÉFENSE DU CONTENU DE LA FORMATION</a:t>
            </a:r>
          </a:p>
          <a:p>
            <a:pPr algn="r">
              <a:lnSpc>
                <a:spcPct val="90000"/>
              </a:lnSpc>
            </a:pPr>
            <a:r>
              <a:rPr lang="en-US" sz="1200" b="1" dirty="0">
                <a:solidFill>
                  <a:schemeClr val="bg1">
                    <a:lumMod val="50000"/>
                    <a:lumOff val="50000"/>
                  </a:schemeClr>
                </a:solidFill>
              </a:rPr>
              <a:t>SALONS DE LA FORMATION PROFESSIONNELLE</a:t>
            </a:r>
          </a:p>
          <a:p>
            <a:pPr algn="r">
              <a:lnSpc>
                <a:spcPct val="90000"/>
              </a:lnSpc>
            </a:pPr>
            <a:r>
              <a:rPr lang="en-US" sz="1200" b="1" dirty="0">
                <a:solidFill>
                  <a:schemeClr val="bg1">
                    <a:lumMod val="50000"/>
                    <a:lumOff val="50000"/>
                  </a:schemeClr>
                </a:solidFill>
              </a:rPr>
              <a:t>VALORISATION DES MÉTIERS DU DÉCOLLETAGE</a:t>
            </a:r>
          </a:p>
          <a:p>
            <a:pPr algn="r"/>
            <a:endParaRPr lang="en-US" sz="1200" b="1" dirty="0">
              <a:solidFill>
                <a:srgbClr val="FFFFFF"/>
              </a:solidFill>
            </a:endParaRPr>
          </a:p>
          <a:p>
            <a:pPr algn="r"/>
            <a:endParaRPr lang="en-US" sz="1100" b="1" dirty="0">
              <a:solidFill>
                <a:srgbClr val="FFFFFF"/>
              </a:solidFill>
            </a:endParaRPr>
          </a:p>
        </p:txBody>
      </p:sp>
      <p:sp>
        <p:nvSpPr>
          <p:cNvPr id="10" name="Title 1"/>
          <p:cNvSpPr txBox="1">
            <a:spLocks/>
          </p:cNvSpPr>
          <p:nvPr/>
        </p:nvSpPr>
        <p:spPr>
          <a:xfrm>
            <a:off x="0" y="1255857"/>
            <a:ext cx="3486275" cy="455972"/>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pPr algn="r"/>
            <a:r>
              <a:rPr lang="en-US" sz="2400" dirty="0"/>
              <a:t>La formation</a:t>
            </a:r>
          </a:p>
        </p:txBody>
      </p:sp>
    </p:spTree>
    <p:extLst>
      <p:ext uri="{BB962C8B-B14F-4D97-AF65-F5344CB8AC3E}">
        <p14:creationId xmlns:p14="http://schemas.microsoft.com/office/powerpoint/2010/main" val="4084626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DSC_8741.jpg"/>
          <p:cNvPicPr>
            <a:picLocks noChangeAspect="1"/>
          </p:cNvPicPr>
          <p:nvPr/>
        </p:nvPicPr>
        <p:blipFill>
          <a:blip r:embed="rId2">
            <a:grayscl/>
            <a:alphaModFix amt="34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p:cNvSpPr txBox="1"/>
          <p:nvPr/>
        </p:nvSpPr>
        <p:spPr>
          <a:xfrm>
            <a:off x="5471264" y="-506592"/>
            <a:ext cx="1836205" cy="5994666"/>
          </a:xfrm>
          <a:prstGeom prst="rect">
            <a:avLst/>
          </a:prstGeom>
          <a:gradFill>
            <a:gsLst>
              <a:gs pos="0">
                <a:schemeClr val="accent3">
                  <a:alpha val="89000"/>
                </a:schemeClr>
              </a:gs>
              <a:gs pos="100000">
                <a:schemeClr val="accent6">
                  <a:alpha val="62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PUBLIC-CIBLES</a:t>
            </a:r>
          </a:p>
          <a:p>
            <a:pPr algn="ctr"/>
            <a:endParaRPr lang="en-US" sz="1400" dirty="0">
              <a:solidFill>
                <a:srgbClr val="FFFFFF"/>
              </a:solidFill>
            </a:endParaRPr>
          </a:p>
          <a:p>
            <a:pPr algn="ctr"/>
            <a:r>
              <a:rPr lang="fr-CH" sz="1100" dirty="0"/>
              <a:t>Les écoliers et les parents</a:t>
            </a:r>
            <a:endParaRPr lang="fr-CH" sz="1100" u="sng" dirty="0"/>
          </a:p>
        </p:txBody>
      </p:sp>
      <p:sp>
        <p:nvSpPr>
          <p:cNvPr id="13" name="TextBox 12"/>
          <p:cNvSpPr txBox="1"/>
          <p:nvPr/>
        </p:nvSpPr>
        <p:spPr>
          <a:xfrm>
            <a:off x="7307796" y="-506592"/>
            <a:ext cx="1836205" cy="5994666"/>
          </a:xfrm>
          <a:prstGeom prst="rect">
            <a:avLst/>
          </a:prstGeom>
          <a:gradFill>
            <a:gsLst>
              <a:gs pos="0">
                <a:schemeClr val="accent5">
                  <a:alpha val="92000"/>
                </a:schemeClr>
              </a:gs>
              <a:gs pos="100000">
                <a:schemeClr val="tx2">
                  <a:alpha val="70000"/>
                </a:schemeClr>
              </a:gs>
            </a:gsLst>
            <a:lin ang="5400000" scaled="0"/>
          </a:gradFill>
        </p:spPr>
        <p:txBody>
          <a:bodyPr wrap="square" lIns="137160" tIns="2537460" rIns="137160" bIns="68580" rtlCol="0" anchor="t" anchorCtr="0">
            <a:noAutofit/>
          </a:bodyPr>
          <a:lstStyle/>
          <a:p>
            <a:pPr algn="ctr"/>
            <a:endParaRPr lang="en-US" sz="1100" dirty="0">
              <a:solidFill>
                <a:srgbClr val="FFFFFF"/>
              </a:solidFill>
            </a:endParaRPr>
          </a:p>
        </p:txBody>
      </p:sp>
      <p:sp>
        <p:nvSpPr>
          <p:cNvPr id="4" name="TextBox 3"/>
          <p:cNvSpPr txBox="1"/>
          <p:nvPr/>
        </p:nvSpPr>
        <p:spPr>
          <a:xfrm>
            <a:off x="3634733" y="-506592"/>
            <a:ext cx="1836205" cy="5994666"/>
          </a:xfrm>
          <a:prstGeom prst="rect">
            <a:avLst/>
          </a:prstGeom>
          <a:gradFill>
            <a:gsLst>
              <a:gs pos="0">
                <a:schemeClr val="accent1">
                  <a:alpha val="78000"/>
                </a:schemeClr>
              </a:gs>
              <a:gs pos="100000">
                <a:schemeClr val="bg1">
                  <a:alpha val="50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BUTS</a:t>
            </a:r>
          </a:p>
          <a:p>
            <a:pPr algn="ctr"/>
            <a:endParaRPr lang="en-US" sz="1400" dirty="0">
              <a:solidFill>
                <a:srgbClr val="FFFFFF"/>
              </a:solidFill>
            </a:endParaRPr>
          </a:p>
          <a:p>
            <a:pPr algn="ctr"/>
            <a:r>
              <a:rPr lang="fr-CH" sz="1100" dirty="0"/>
              <a:t>Présenter et promouvoir les métiers du</a:t>
            </a:r>
          </a:p>
          <a:p>
            <a:pPr algn="ctr"/>
            <a:r>
              <a:rPr lang="fr-CH" sz="1100" dirty="0"/>
              <a:t>décolletage auprès des futurs apprentis et des parents notamment par un stand commun dans</a:t>
            </a:r>
          </a:p>
          <a:p>
            <a:pPr algn="ctr"/>
            <a:r>
              <a:rPr lang="fr-CH" sz="1100" dirty="0"/>
              <a:t>le Village technique</a:t>
            </a:r>
          </a:p>
        </p:txBody>
      </p:sp>
      <p:pic>
        <p:nvPicPr>
          <p:cNvPr id="11" name="Image 10" descr="Logo_AFDT_transparen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79" y="217143"/>
            <a:ext cx="689022" cy="689022"/>
          </a:xfrm>
          <a:prstGeom prst="rect">
            <a:avLst/>
          </a:prstGeom>
        </p:spPr>
      </p:pic>
      <p:sp>
        <p:nvSpPr>
          <p:cNvPr id="14" name="Title 1"/>
          <p:cNvSpPr txBox="1">
            <a:spLocks/>
          </p:cNvSpPr>
          <p:nvPr/>
        </p:nvSpPr>
        <p:spPr>
          <a:xfrm>
            <a:off x="685800" y="209987"/>
            <a:ext cx="7772400" cy="613171"/>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r>
              <a:rPr lang="en-US" dirty="0"/>
              <a:t>Les missions de </a:t>
            </a:r>
            <a:r>
              <a:rPr lang="en-US" dirty="0" err="1"/>
              <a:t>l’AFDT</a:t>
            </a:r>
            <a:endParaRPr lang="en-US" dirty="0"/>
          </a:p>
        </p:txBody>
      </p:sp>
      <p:sp>
        <p:nvSpPr>
          <p:cNvPr id="9" name="TextBox 21"/>
          <p:cNvSpPr txBox="1"/>
          <p:nvPr/>
        </p:nvSpPr>
        <p:spPr>
          <a:xfrm>
            <a:off x="9959" y="-500420"/>
            <a:ext cx="3516157" cy="5994666"/>
          </a:xfrm>
          <a:prstGeom prst="rect">
            <a:avLst/>
          </a:prstGeom>
          <a:noFill/>
        </p:spPr>
        <p:txBody>
          <a:bodyPr wrap="square" lIns="137160" tIns="1980000" rIns="137160" bIns="68580" rtlCol="0" anchor="t" anchorCtr="0">
            <a:noAutofit/>
          </a:bodyPr>
          <a:lstStyle/>
          <a:p>
            <a:pPr algn="ctr"/>
            <a:endParaRPr lang="en-US" sz="1200" dirty="0">
              <a:solidFill>
                <a:srgbClr val="FFFFFF"/>
              </a:solidFill>
            </a:endParaRPr>
          </a:p>
          <a:p>
            <a:pPr algn="r">
              <a:lnSpc>
                <a:spcPct val="80000"/>
              </a:lnSpc>
            </a:pPr>
            <a:endParaRPr lang="en-US" sz="1200" b="1" dirty="0"/>
          </a:p>
          <a:p>
            <a:pPr algn="r">
              <a:lnSpc>
                <a:spcPct val="80000"/>
              </a:lnSpc>
            </a:pPr>
            <a:endParaRPr lang="en-US" sz="1200" b="1" dirty="0"/>
          </a:p>
          <a:p>
            <a:pPr algn="r">
              <a:lnSpc>
                <a:spcPct val="90000"/>
              </a:lnSpc>
            </a:pPr>
            <a:r>
              <a:rPr lang="en-US" sz="1200" b="1" dirty="0">
                <a:solidFill>
                  <a:schemeClr val="bg1">
                    <a:lumMod val="50000"/>
                    <a:lumOff val="50000"/>
                  </a:schemeClr>
                </a:solidFill>
              </a:rPr>
              <a:t>CENTRES D’APPRENTISSAGE (CAAJ)</a:t>
            </a:r>
          </a:p>
          <a:p>
            <a:pPr algn="r">
              <a:lnSpc>
                <a:spcPct val="90000"/>
              </a:lnSpc>
            </a:pPr>
            <a:r>
              <a:rPr lang="en-US" sz="1200" b="1" dirty="0">
                <a:solidFill>
                  <a:srgbClr val="939398"/>
                </a:solidFill>
              </a:rPr>
              <a:t>CENTRE TECHNIQUE DE FORMATION CONTINUE (CIP-</a:t>
            </a:r>
            <a:r>
              <a:rPr lang="en-US" sz="1200" b="1" dirty="0" err="1">
                <a:solidFill>
                  <a:srgbClr val="939398"/>
                </a:solidFill>
              </a:rPr>
              <a:t>Technologie</a:t>
            </a:r>
            <a:r>
              <a:rPr lang="en-US" sz="1200" b="1" dirty="0">
                <a:solidFill>
                  <a:srgbClr val="939398"/>
                </a:solidFill>
              </a:rPr>
              <a:t>)</a:t>
            </a:r>
          </a:p>
          <a:p>
            <a:pPr algn="r">
              <a:lnSpc>
                <a:spcPct val="90000"/>
              </a:lnSpc>
            </a:pPr>
            <a:r>
              <a:rPr lang="en-US" sz="1200" b="1" dirty="0">
                <a:solidFill>
                  <a:srgbClr val="939398"/>
                </a:solidFill>
              </a:rPr>
              <a:t>COURS INTERENTREPRISES</a:t>
            </a:r>
          </a:p>
          <a:p>
            <a:pPr algn="r">
              <a:lnSpc>
                <a:spcPct val="90000"/>
              </a:lnSpc>
            </a:pPr>
            <a:r>
              <a:rPr lang="en-US" sz="1200" b="1" dirty="0">
                <a:solidFill>
                  <a:schemeClr val="bg1">
                    <a:lumMod val="50000"/>
                    <a:lumOff val="50000"/>
                  </a:schemeClr>
                </a:solidFill>
              </a:rPr>
              <a:t>HARMONISATION DE LA FORMATION PROFESSIONNELLE</a:t>
            </a:r>
          </a:p>
          <a:p>
            <a:pPr algn="r">
              <a:lnSpc>
                <a:spcPct val="90000"/>
              </a:lnSpc>
            </a:pPr>
            <a:r>
              <a:rPr lang="en-US" sz="1200" b="1" dirty="0">
                <a:solidFill>
                  <a:schemeClr val="bg1">
                    <a:lumMod val="50000"/>
                    <a:lumOff val="50000"/>
                  </a:schemeClr>
                </a:solidFill>
              </a:rPr>
              <a:t>DÉFENSE DU CONTENU DE LA FORMATION</a:t>
            </a:r>
          </a:p>
          <a:p>
            <a:pPr algn="r">
              <a:lnSpc>
                <a:spcPct val="90000"/>
              </a:lnSpc>
            </a:pPr>
            <a:r>
              <a:rPr lang="en-US" sz="1200" b="1" dirty="0"/>
              <a:t>SALONS DE LA FORMATION PROFESSIONNELLE</a:t>
            </a:r>
          </a:p>
          <a:p>
            <a:pPr algn="r">
              <a:lnSpc>
                <a:spcPct val="90000"/>
              </a:lnSpc>
            </a:pPr>
            <a:r>
              <a:rPr lang="en-US" sz="1200" b="1" dirty="0">
                <a:solidFill>
                  <a:schemeClr val="bg1">
                    <a:lumMod val="50000"/>
                    <a:lumOff val="50000"/>
                  </a:schemeClr>
                </a:solidFill>
              </a:rPr>
              <a:t>VALORISATION DES MÉTIERS DU DÉCOLLETAGE</a:t>
            </a:r>
          </a:p>
          <a:p>
            <a:pPr algn="r"/>
            <a:endParaRPr lang="en-US" sz="1200" b="1" dirty="0">
              <a:solidFill>
                <a:srgbClr val="FFFFFF"/>
              </a:solidFill>
            </a:endParaRPr>
          </a:p>
          <a:p>
            <a:pPr algn="r"/>
            <a:endParaRPr lang="en-US" sz="1100" b="1" dirty="0">
              <a:solidFill>
                <a:srgbClr val="FFFFFF"/>
              </a:solidFill>
            </a:endParaRPr>
          </a:p>
        </p:txBody>
      </p:sp>
      <p:sp>
        <p:nvSpPr>
          <p:cNvPr id="10" name="Title 1"/>
          <p:cNvSpPr txBox="1">
            <a:spLocks/>
          </p:cNvSpPr>
          <p:nvPr/>
        </p:nvSpPr>
        <p:spPr>
          <a:xfrm>
            <a:off x="0" y="1255857"/>
            <a:ext cx="3486275" cy="455972"/>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pPr algn="r"/>
            <a:r>
              <a:rPr lang="en-US" sz="2400" dirty="0"/>
              <a:t>La formation</a:t>
            </a:r>
          </a:p>
        </p:txBody>
      </p:sp>
    </p:spTree>
    <p:extLst>
      <p:ext uri="{BB962C8B-B14F-4D97-AF65-F5344CB8AC3E}">
        <p14:creationId xmlns:p14="http://schemas.microsoft.com/office/powerpoint/2010/main" val="2226831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DSC_8741.jpg"/>
          <p:cNvPicPr>
            <a:picLocks noChangeAspect="1"/>
          </p:cNvPicPr>
          <p:nvPr/>
        </p:nvPicPr>
        <p:blipFill>
          <a:blip r:embed="rId2">
            <a:grayscl/>
            <a:alphaModFix amt="34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p:cNvSpPr txBox="1"/>
          <p:nvPr/>
        </p:nvSpPr>
        <p:spPr>
          <a:xfrm>
            <a:off x="5471264" y="-506592"/>
            <a:ext cx="1836205" cy="5994666"/>
          </a:xfrm>
          <a:prstGeom prst="rect">
            <a:avLst/>
          </a:prstGeom>
          <a:gradFill>
            <a:gsLst>
              <a:gs pos="0">
                <a:schemeClr val="accent3">
                  <a:alpha val="89000"/>
                </a:schemeClr>
              </a:gs>
              <a:gs pos="100000">
                <a:schemeClr val="accent6">
                  <a:alpha val="62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PUBLIC-CIBLES</a:t>
            </a:r>
          </a:p>
          <a:p>
            <a:pPr algn="ctr"/>
            <a:endParaRPr lang="en-US" sz="1400" dirty="0">
              <a:solidFill>
                <a:srgbClr val="FFFFFF"/>
              </a:solidFill>
            </a:endParaRPr>
          </a:p>
          <a:p>
            <a:pPr algn="ctr"/>
            <a:r>
              <a:rPr lang="fr-CH" sz="1100" dirty="0"/>
              <a:t>Les écoliers et les parents</a:t>
            </a:r>
            <a:endParaRPr lang="fr-CH" sz="1100" u="sng" dirty="0"/>
          </a:p>
        </p:txBody>
      </p:sp>
      <p:sp>
        <p:nvSpPr>
          <p:cNvPr id="13" name="TextBox 12"/>
          <p:cNvSpPr txBox="1"/>
          <p:nvPr/>
        </p:nvSpPr>
        <p:spPr>
          <a:xfrm>
            <a:off x="7307796" y="-506592"/>
            <a:ext cx="1836205" cy="5994666"/>
          </a:xfrm>
          <a:prstGeom prst="rect">
            <a:avLst/>
          </a:prstGeom>
          <a:gradFill>
            <a:gsLst>
              <a:gs pos="0">
                <a:schemeClr val="accent5">
                  <a:alpha val="92000"/>
                </a:schemeClr>
              </a:gs>
              <a:gs pos="100000">
                <a:schemeClr val="tx2">
                  <a:alpha val="70000"/>
                </a:schemeClr>
              </a:gs>
            </a:gsLst>
            <a:lin ang="5400000" scaled="0"/>
          </a:gradFill>
        </p:spPr>
        <p:txBody>
          <a:bodyPr wrap="square" lIns="137160" tIns="2537460" rIns="137160" bIns="68580" rtlCol="0" anchor="t" anchorCtr="0">
            <a:noAutofit/>
          </a:bodyPr>
          <a:lstStyle/>
          <a:p>
            <a:pPr algn="ctr"/>
            <a:endParaRPr lang="en-US" sz="1100" dirty="0">
              <a:solidFill>
                <a:srgbClr val="FFFFFF"/>
              </a:solidFill>
            </a:endParaRPr>
          </a:p>
        </p:txBody>
      </p:sp>
      <p:sp>
        <p:nvSpPr>
          <p:cNvPr id="4" name="TextBox 3"/>
          <p:cNvSpPr txBox="1"/>
          <p:nvPr/>
        </p:nvSpPr>
        <p:spPr>
          <a:xfrm>
            <a:off x="3634733" y="-506592"/>
            <a:ext cx="1836205" cy="5994666"/>
          </a:xfrm>
          <a:prstGeom prst="rect">
            <a:avLst/>
          </a:prstGeom>
          <a:gradFill>
            <a:gsLst>
              <a:gs pos="0">
                <a:schemeClr val="accent1">
                  <a:alpha val="78000"/>
                </a:schemeClr>
              </a:gs>
              <a:gs pos="100000">
                <a:schemeClr val="bg1">
                  <a:alpha val="50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BUTS</a:t>
            </a:r>
          </a:p>
          <a:p>
            <a:pPr algn="ctr"/>
            <a:endParaRPr lang="en-US" sz="1400" dirty="0">
              <a:solidFill>
                <a:srgbClr val="FFFFFF"/>
              </a:solidFill>
            </a:endParaRPr>
          </a:p>
          <a:p>
            <a:pPr algn="ctr"/>
            <a:r>
              <a:rPr lang="fr-CH" sz="1100" dirty="0"/>
              <a:t>Communiquer sans cesse aux écoles, enseignants, écoliers et parents les valeurs du métier. </a:t>
            </a:r>
          </a:p>
          <a:p>
            <a:pPr algn="ctr"/>
            <a:endParaRPr lang="fr-CH" sz="1100" dirty="0"/>
          </a:p>
          <a:p>
            <a:pPr algn="ctr"/>
            <a:r>
              <a:rPr lang="fr-CH" sz="1100" dirty="0"/>
              <a:t>Soutenir les stages de découvertes du métier avec les CAAJ.</a:t>
            </a:r>
          </a:p>
        </p:txBody>
      </p:sp>
      <p:pic>
        <p:nvPicPr>
          <p:cNvPr id="11" name="Image 10" descr="Logo_AFDT_transparen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79" y="217143"/>
            <a:ext cx="689022" cy="689022"/>
          </a:xfrm>
          <a:prstGeom prst="rect">
            <a:avLst/>
          </a:prstGeom>
        </p:spPr>
      </p:pic>
      <p:sp>
        <p:nvSpPr>
          <p:cNvPr id="14" name="Title 1"/>
          <p:cNvSpPr txBox="1">
            <a:spLocks/>
          </p:cNvSpPr>
          <p:nvPr/>
        </p:nvSpPr>
        <p:spPr>
          <a:xfrm>
            <a:off x="685800" y="209987"/>
            <a:ext cx="7772400" cy="613171"/>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r>
              <a:rPr lang="en-US" dirty="0"/>
              <a:t>Les missions de </a:t>
            </a:r>
            <a:r>
              <a:rPr lang="en-US" dirty="0" err="1"/>
              <a:t>l’AFDT</a:t>
            </a:r>
            <a:endParaRPr lang="en-US" dirty="0"/>
          </a:p>
        </p:txBody>
      </p:sp>
      <p:sp>
        <p:nvSpPr>
          <p:cNvPr id="9" name="TextBox 21"/>
          <p:cNvSpPr txBox="1"/>
          <p:nvPr/>
        </p:nvSpPr>
        <p:spPr>
          <a:xfrm>
            <a:off x="9959" y="-500420"/>
            <a:ext cx="3516157" cy="5994666"/>
          </a:xfrm>
          <a:prstGeom prst="rect">
            <a:avLst/>
          </a:prstGeom>
          <a:noFill/>
        </p:spPr>
        <p:txBody>
          <a:bodyPr wrap="square" lIns="137160" tIns="1980000" rIns="137160" bIns="68580" rtlCol="0" anchor="t" anchorCtr="0">
            <a:noAutofit/>
          </a:bodyPr>
          <a:lstStyle/>
          <a:p>
            <a:pPr algn="ctr"/>
            <a:endParaRPr lang="en-US" sz="1200" dirty="0">
              <a:solidFill>
                <a:srgbClr val="FFFFFF"/>
              </a:solidFill>
            </a:endParaRPr>
          </a:p>
          <a:p>
            <a:pPr algn="r">
              <a:lnSpc>
                <a:spcPct val="80000"/>
              </a:lnSpc>
            </a:pPr>
            <a:endParaRPr lang="en-US" sz="1200" b="1" dirty="0"/>
          </a:p>
          <a:p>
            <a:pPr algn="r">
              <a:lnSpc>
                <a:spcPct val="80000"/>
              </a:lnSpc>
            </a:pPr>
            <a:endParaRPr lang="en-US" sz="1200" b="1" dirty="0"/>
          </a:p>
          <a:p>
            <a:pPr algn="r">
              <a:lnSpc>
                <a:spcPct val="90000"/>
              </a:lnSpc>
            </a:pPr>
            <a:r>
              <a:rPr lang="en-US" sz="1200" b="1" dirty="0">
                <a:solidFill>
                  <a:schemeClr val="bg1">
                    <a:lumMod val="50000"/>
                    <a:lumOff val="50000"/>
                  </a:schemeClr>
                </a:solidFill>
              </a:rPr>
              <a:t>CENTRES D’APPRENTISSAGE (CAAJ)</a:t>
            </a:r>
          </a:p>
          <a:p>
            <a:pPr algn="r">
              <a:lnSpc>
                <a:spcPct val="90000"/>
              </a:lnSpc>
            </a:pPr>
            <a:r>
              <a:rPr lang="en-US" sz="1200" b="1" dirty="0">
                <a:solidFill>
                  <a:srgbClr val="939398"/>
                </a:solidFill>
              </a:rPr>
              <a:t>CENTRE TECHNIQUE DE FORMATION CONTINUE (CIP-</a:t>
            </a:r>
            <a:r>
              <a:rPr lang="en-US" sz="1200" b="1" dirty="0" err="1">
                <a:solidFill>
                  <a:srgbClr val="939398"/>
                </a:solidFill>
              </a:rPr>
              <a:t>Technologie</a:t>
            </a:r>
            <a:r>
              <a:rPr lang="en-US" sz="1200" b="1" dirty="0">
                <a:solidFill>
                  <a:srgbClr val="939398"/>
                </a:solidFill>
              </a:rPr>
              <a:t>)</a:t>
            </a:r>
          </a:p>
          <a:p>
            <a:pPr algn="r">
              <a:lnSpc>
                <a:spcPct val="90000"/>
              </a:lnSpc>
            </a:pPr>
            <a:r>
              <a:rPr lang="en-US" sz="1200" b="1" dirty="0">
                <a:solidFill>
                  <a:schemeClr val="bg1">
                    <a:lumMod val="50000"/>
                    <a:lumOff val="50000"/>
                  </a:schemeClr>
                </a:solidFill>
              </a:rPr>
              <a:t>COURS INTERENTREPRISES</a:t>
            </a:r>
          </a:p>
          <a:p>
            <a:pPr algn="r">
              <a:lnSpc>
                <a:spcPct val="90000"/>
              </a:lnSpc>
            </a:pPr>
            <a:r>
              <a:rPr lang="en-US" sz="1200" b="1" dirty="0">
                <a:solidFill>
                  <a:schemeClr val="bg1">
                    <a:lumMod val="50000"/>
                    <a:lumOff val="50000"/>
                  </a:schemeClr>
                </a:solidFill>
              </a:rPr>
              <a:t>HARMONISATION DE LA FORMATION PROFESSIONNELLE</a:t>
            </a:r>
          </a:p>
          <a:p>
            <a:pPr algn="r">
              <a:lnSpc>
                <a:spcPct val="90000"/>
              </a:lnSpc>
            </a:pPr>
            <a:r>
              <a:rPr lang="en-US" sz="1200" b="1" dirty="0">
                <a:solidFill>
                  <a:schemeClr val="bg1">
                    <a:lumMod val="50000"/>
                    <a:lumOff val="50000"/>
                  </a:schemeClr>
                </a:solidFill>
              </a:rPr>
              <a:t>DÉFENSE DU CONTENU DE LA FORMATION</a:t>
            </a:r>
          </a:p>
          <a:p>
            <a:pPr algn="r">
              <a:lnSpc>
                <a:spcPct val="90000"/>
              </a:lnSpc>
            </a:pPr>
            <a:r>
              <a:rPr lang="en-US" sz="1200" b="1" dirty="0">
                <a:solidFill>
                  <a:schemeClr val="bg1">
                    <a:lumMod val="50000"/>
                    <a:lumOff val="50000"/>
                  </a:schemeClr>
                </a:solidFill>
              </a:rPr>
              <a:t>SALONS DE LA FORMATION PROFESSIONNELLE</a:t>
            </a:r>
          </a:p>
          <a:p>
            <a:pPr algn="r">
              <a:lnSpc>
                <a:spcPct val="90000"/>
              </a:lnSpc>
            </a:pPr>
            <a:r>
              <a:rPr lang="en-US" sz="1200" b="1" dirty="0">
                <a:solidFill>
                  <a:srgbClr val="FFFFFF"/>
                </a:solidFill>
              </a:rPr>
              <a:t>VALORISATION DES MÉTIERS DU DÉCOLLETAGE</a:t>
            </a:r>
          </a:p>
          <a:p>
            <a:pPr algn="r"/>
            <a:endParaRPr lang="en-US" sz="1200" b="1" dirty="0">
              <a:solidFill>
                <a:srgbClr val="FFFFFF"/>
              </a:solidFill>
            </a:endParaRPr>
          </a:p>
          <a:p>
            <a:pPr algn="r"/>
            <a:endParaRPr lang="en-US" sz="1100" b="1" dirty="0">
              <a:solidFill>
                <a:srgbClr val="FFFFFF"/>
              </a:solidFill>
            </a:endParaRPr>
          </a:p>
        </p:txBody>
      </p:sp>
      <p:sp>
        <p:nvSpPr>
          <p:cNvPr id="10" name="Title 1"/>
          <p:cNvSpPr txBox="1">
            <a:spLocks/>
          </p:cNvSpPr>
          <p:nvPr/>
        </p:nvSpPr>
        <p:spPr>
          <a:xfrm>
            <a:off x="0" y="1255857"/>
            <a:ext cx="3486275" cy="455972"/>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pPr algn="r"/>
            <a:r>
              <a:rPr lang="en-US" sz="2400" dirty="0"/>
              <a:t>La formation</a:t>
            </a:r>
          </a:p>
        </p:txBody>
      </p:sp>
    </p:spTree>
    <p:extLst>
      <p:ext uri="{BB962C8B-B14F-4D97-AF65-F5344CB8AC3E}">
        <p14:creationId xmlns:p14="http://schemas.microsoft.com/office/powerpoint/2010/main" val="2635574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Image 1" descr="Logo_AFDT_transparen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79" y="217143"/>
            <a:ext cx="860780" cy="860780"/>
          </a:xfrm>
          <a:prstGeom prst="rect">
            <a:avLst/>
          </a:prstGeom>
        </p:spPr>
      </p:pic>
      <p:sp>
        <p:nvSpPr>
          <p:cNvPr id="17" name="Title 1"/>
          <p:cNvSpPr txBox="1">
            <a:spLocks/>
          </p:cNvSpPr>
          <p:nvPr/>
        </p:nvSpPr>
        <p:spPr>
          <a:xfrm>
            <a:off x="691311" y="1526315"/>
            <a:ext cx="7772400" cy="1262825"/>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pPr>
              <a:lnSpc>
                <a:spcPct val="100000"/>
              </a:lnSpc>
            </a:pPr>
            <a:r>
              <a:rPr lang="en-US" sz="2000" b="1" spc="600" dirty="0">
                <a:latin typeface="Gordita"/>
                <a:cs typeface="Gordita"/>
              </a:rPr>
              <a:t>MERCI DE</a:t>
            </a:r>
          </a:p>
          <a:p>
            <a:pPr>
              <a:lnSpc>
                <a:spcPct val="100000"/>
              </a:lnSpc>
            </a:pPr>
            <a:r>
              <a:rPr lang="en-US" sz="2000" b="1" spc="600" dirty="0">
                <a:latin typeface="Gordita"/>
                <a:cs typeface="Gordita"/>
              </a:rPr>
              <a:t>VOTRE ATTENTION</a:t>
            </a:r>
          </a:p>
        </p:txBody>
      </p:sp>
      <p:sp>
        <p:nvSpPr>
          <p:cNvPr id="22" name="Title 1"/>
          <p:cNvSpPr txBox="1">
            <a:spLocks/>
          </p:cNvSpPr>
          <p:nvPr/>
        </p:nvSpPr>
        <p:spPr>
          <a:xfrm>
            <a:off x="691136" y="2591252"/>
            <a:ext cx="7772400" cy="1572521"/>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pPr>
              <a:lnSpc>
                <a:spcPct val="100000"/>
              </a:lnSpc>
            </a:pPr>
            <a:r>
              <a:rPr lang="en-US" sz="1200" spc="200" dirty="0">
                <a:latin typeface="Gordita Light"/>
                <a:cs typeface="Gordita Light"/>
              </a:rPr>
              <a:t>REJOIGNEZ LE RÉSEAU INDUSTRIEL DES INDUSTRIES CONCERNÉES : </a:t>
            </a:r>
          </a:p>
          <a:p>
            <a:pPr>
              <a:lnSpc>
                <a:spcPct val="100000"/>
              </a:lnSpc>
            </a:pPr>
            <a:r>
              <a:rPr lang="en-US" sz="1200" spc="200" dirty="0">
                <a:latin typeface="Gordita Light"/>
                <a:cs typeface="Gordita Light"/>
              </a:rPr>
              <a:t>LE DÉCOLLETAGE, LE TAILLAGE, LE ROULAGE ET LES ENTREPRISES PARTENAIRES.</a:t>
            </a:r>
          </a:p>
          <a:p>
            <a:pPr>
              <a:lnSpc>
                <a:spcPct val="100000"/>
              </a:lnSpc>
            </a:pPr>
            <a:endParaRPr lang="en-US" sz="1200" spc="200" dirty="0">
              <a:latin typeface="Gordita Light"/>
              <a:cs typeface="Gordita Light"/>
            </a:endParaRPr>
          </a:p>
          <a:p>
            <a:pPr>
              <a:lnSpc>
                <a:spcPct val="100000"/>
              </a:lnSpc>
            </a:pPr>
            <a:r>
              <a:rPr lang="en-US" sz="1200" spc="200" dirty="0">
                <a:latin typeface="Gordita Light"/>
                <a:cs typeface="Gordita Light"/>
              </a:rPr>
              <a:t>SOYEZ VOUS AUSSI LES ACTEURS DE CE RÉSEAU DE COMPÉTENCES !</a:t>
            </a:r>
          </a:p>
          <a:p>
            <a:pPr>
              <a:lnSpc>
                <a:spcPct val="100000"/>
              </a:lnSpc>
            </a:pPr>
            <a:endParaRPr lang="en-US" sz="1200" spc="200" dirty="0">
              <a:latin typeface="Gordita Light"/>
              <a:cs typeface="Gordita Light"/>
            </a:endParaRPr>
          </a:p>
          <a:p>
            <a:pPr>
              <a:lnSpc>
                <a:spcPct val="100000"/>
              </a:lnSpc>
            </a:pPr>
            <a:r>
              <a:rPr lang="en-US" sz="1200" spc="200" dirty="0">
                <a:latin typeface="Gordita Light"/>
                <a:cs typeface="Gordita Light"/>
              </a:rPr>
              <a:t>CONSULTEZ NOTRE RICHE PROGRAMME D’ACTIVITÉS ET NOS “NEWS” SUR NOTRE SITE INTERNET</a:t>
            </a:r>
          </a:p>
          <a:p>
            <a:endParaRPr lang="fr-CH" sz="1200" dirty="0"/>
          </a:p>
          <a:p>
            <a:endParaRPr lang="fr-CH" sz="1200" dirty="0"/>
          </a:p>
          <a:p>
            <a:pPr>
              <a:lnSpc>
                <a:spcPct val="100000"/>
              </a:lnSpc>
            </a:pPr>
            <a:endParaRPr lang="en-US" sz="1200" spc="200" dirty="0">
              <a:latin typeface="Gordita Light"/>
              <a:cs typeface="Gordita Light"/>
            </a:endParaRPr>
          </a:p>
        </p:txBody>
      </p:sp>
    </p:spTree>
    <p:extLst>
      <p:ext uri="{BB962C8B-B14F-4D97-AF65-F5344CB8AC3E}">
        <p14:creationId xmlns:p14="http://schemas.microsoft.com/office/powerpoint/2010/main" val="1524497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Image 53" descr="Logo_AFDT_transparent.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79" y="217143"/>
            <a:ext cx="689022" cy="689022"/>
          </a:xfrm>
          <a:prstGeom prst="rect">
            <a:avLst/>
          </a:prstGeom>
        </p:spPr>
      </p:pic>
      <p:sp>
        <p:nvSpPr>
          <p:cNvPr id="18" name="Title 1"/>
          <p:cNvSpPr txBox="1">
            <a:spLocks/>
          </p:cNvSpPr>
          <p:nvPr/>
        </p:nvSpPr>
        <p:spPr>
          <a:xfrm>
            <a:off x="685800" y="209987"/>
            <a:ext cx="7772400" cy="613171"/>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r>
              <a:rPr lang="en-US" dirty="0" err="1"/>
              <a:t>L’industrie</a:t>
            </a:r>
            <a:r>
              <a:rPr lang="en-US" dirty="0"/>
              <a:t> du décolletage</a:t>
            </a:r>
          </a:p>
        </p:txBody>
      </p:sp>
      <p:grpSp>
        <p:nvGrpSpPr>
          <p:cNvPr id="3" name="Grouper 2"/>
          <p:cNvGrpSpPr/>
          <p:nvPr/>
        </p:nvGrpSpPr>
        <p:grpSpPr>
          <a:xfrm>
            <a:off x="1767783" y="1203597"/>
            <a:ext cx="5221438" cy="3118672"/>
            <a:chOff x="1767783" y="1203597"/>
            <a:chExt cx="5221438" cy="3118672"/>
          </a:xfrm>
        </p:grpSpPr>
        <p:sp>
          <p:nvSpPr>
            <p:cNvPr id="7" name="Freeform 5"/>
            <p:cNvSpPr>
              <a:spLocks noEditPoints="1"/>
            </p:cNvSpPr>
            <p:nvPr/>
          </p:nvSpPr>
          <p:spPr bwMode="auto">
            <a:xfrm rot="10800000">
              <a:off x="6169728" y="3674490"/>
              <a:ext cx="819493" cy="647779"/>
            </a:xfrm>
            <a:custGeom>
              <a:avLst/>
              <a:gdLst>
                <a:gd name="T0" fmla="*/ 0 w 257"/>
                <a:gd name="T1" fmla="*/ 112 h 197"/>
                <a:gd name="T2" fmla="*/ 105 w 257"/>
                <a:gd name="T3" fmla="*/ 0 h 197"/>
                <a:gd name="T4" fmla="*/ 113 w 257"/>
                <a:gd name="T5" fmla="*/ 35 h 197"/>
                <a:gd name="T6" fmla="*/ 56 w 257"/>
                <a:gd name="T7" fmla="*/ 98 h 197"/>
                <a:gd name="T8" fmla="*/ 110 w 257"/>
                <a:gd name="T9" fmla="*/ 98 h 197"/>
                <a:gd name="T10" fmla="*/ 110 w 257"/>
                <a:gd name="T11" fmla="*/ 197 h 197"/>
                <a:gd name="T12" fmla="*/ 0 w 257"/>
                <a:gd name="T13" fmla="*/ 197 h 197"/>
                <a:gd name="T14" fmla="*/ 0 w 257"/>
                <a:gd name="T15" fmla="*/ 112 h 197"/>
                <a:gd name="T16" fmla="*/ 143 w 257"/>
                <a:gd name="T17" fmla="*/ 112 h 197"/>
                <a:gd name="T18" fmla="*/ 248 w 257"/>
                <a:gd name="T19" fmla="*/ 0 h 197"/>
                <a:gd name="T20" fmla="*/ 257 w 257"/>
                <a:gd name="T21" fmla="*/ 35 h 197"/>
                <a:gd name="T22" fmla="*/ 198 w 257"/>
                <a:gd name="T23" fmla="*/ 98 h 197"/>
                <a:gd name="T24" fmla="*/ 253 w 257"/>
                <a:gd name="T25" fmla="*/ 98 h 197"/>
                <a:gd name="T26" fmla="*/ 253 w 257"/>
                <a:gd name="T27" fmla="*/ 197 h 197"/>
                <a:gd name="T28" fmla="*/ 143 w 257"/>
                <a:gd name="T29" fmla="*/ 197 h 197"/>
                <a:gd name="T30" fmla="*/ 143 w 257"/>
                <a:gd name="T31" fmla="*/ 1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197">
                  <a:moveTo>
                    <a:pt x="0" y="112"/>
                  </a:moveTo>
                  <a:cubicBezTo>
                    <a:pt x="0" y="37"/>
                    <a:pt x="36" y="5"/>
                    <a:pt x="105" y="0"/>
                  </a:cubicBezTo>
                  <a:cubicBezTo>
                    <a:pt x="113" y="35"/>
                    <a:pt x="113" y="35"/>
                    <a:pt x="113" y="35"/>
                  </a:cubicBezTo>
                  <a:cubicBezTo>
                    <a:pt x="72" y="43"/>
                    <a:pt x="52" y="64"/>
                    <a:pt x="56" y="98"/>
                  </a:cubicBezTo>
                  <a:cubicBezTo>
                    <a:pt x="110" y="98"/>
                    <a:pt x="110" y="98"/>
                    <a:pt x="110" y="98"/>
                  </a:cubicBezTo>
                  <a:cubicBezTo>
                    <a:pt x="110" y="197"/>
                    <a:pt x="110" y="197"/>
                    <a:pt x="110" y="197"/>
                  </a:cubicBezTo>
                  <a:cubicBezTo>
                    <a:pt x="0" y="197"/>
                    <a:pt x="0" y="197"/>
                    <a:pt x="0" y="197"/>
                  </a:cubicBezTo>
                  <a:lnTo>
                    <a:pt x="0" y="112"/>
                  </a:lnTo>
                  <a:close/>
                  <a:moveTo>
                    <a:pt x="143" y="112"/>
                  </a:moveTo>
                  <a:cubicBezTo>
                    <a:pt x="143" y="37"/>
                    <a:pt x="179" y="5"/>
                    <a:pt x="248" y="0"/>
                  </a:cubicBezTo>
                  <a:cubicBezTo>
                    <a:pt x="257" y="35"/>
                    <a:pt x="257" y="35"/>
                    <a:pt x="257" y="35"/>
                  </a:cubicBezTo>
                  <a:cubicBezTo>
                    <a:pt x="215" y="43"/>
                    <a:pt x="196" y="64"/>
                    <a:pt x="198" y="98"/>
                  </a:cubicBezTo>
                  <a:cubicBezTo>
                    <a:pt x="253" y="98"/>
                    <a:pt x="253" y="98"/>
                    <a:pt x="253" y="98"/>
                  </a:cubicBezTo>
                  <a:cubicBezTo>
                    <a:pt x="253" y="197"/>
                    <a:pt x="253" y="197"/>
                    <a:pt x="253" y="197"/>
                  </a:cubicBezTo>
                  <a:cubicBezTo>
                    <a:pt x="143" y="197"/>
                    <a:pt x="143" y="197"/>
                    <a:pt x="143" y="197"/>
                  </a:cubicBezTo>
                  <a:lnTo>
                    <a:pt x="143" y="112"/>
                  </a:lnTo>
                  <a:close/>
                </a:path>
              </a:pathLst>
            </a:custGeom>
            <a:solidFill>
              <a:schemeClr val="accent1">
                <a:alpha val="80000"/>
              </a:schemeClr>
            </a:solidFill>
            <a:ln>
              <a:noFill/>
            </a:ln>
          </p:spPr>
          <p:txBody>
            <a:bodyPr vert="horz" wrap="square" lIns="68580" tIns="34290" rIns="68580" bIns="34290" numCol="1" anchor="t" anchorCtr="0" compatLnSpc="1">
              <a:prstTxWarp prst="textNoShape">
                <a:avLst/>
              </a:prstTxWarp>
            </a:bodyPr>
            <a:lstStyle/>
            <a:p>
              <a:endParaRPr lang="en-US"/>
            </a:p>
          </p:txBody>
        </p:sp>
        <p:sp>
          <p:nvSpPr>
            <p:cNvPr id="6" name="Freeform 5"/>
            <p:cNvSpPr>
              <a:spLocks noEditPoints="1"/>
            </p:cNvSpPr>
            <p:nvPr/>
          </p:nvSpPr>
          <p:spPr bwMode="auto">
            <a:xfrm>
              <a:off x="1767783" y="1203597"/>
              <a:ext cx="819493" cy="647779"/>
            </a:xfrm>
            <a:custGeom>
              <a:avLst/>
              <a:gdLst>
                <a:gd name="T0" fmla="*/ 0 w 257"/>
                <a:gd name="T1" fmla="*/ 112 h 197"/>
                <a:gd name="T2" fmla="*/ 105 w 257"/>
                <a:gd name="T3" fmla="*/ 0 h 197"/>
                <a:gd name="T4" fmla="*/ 113 w 257"/>
                <a:gd name="T5" fmla="*/ 35 h 197"/>
                <a:gd name="T6" fmla="*/ 56 w 257"/>
                <a:gd name="T7" fmla="*/ 98 h 197"/>
                <a:gd name="T8" fmla="*/ 110 w 257"/>
                <a:gd name="T9" fmla="*/ 98 h 197"/>
                <a:gd name="T10" fmla="*/ 110 w 257"/>
                <a:gd name="T11" fmla="*/ 197 h 197"/>
                <a:gd name="T12" fmla="*/ 0 w 257"/>
                <a:gd name="T13" fmla="*/ 197 h 197"/>
                <a:gd name="T14" fmla="*/ 0 w 257"/>
                <a:gd name="T15" fmla="*/ 112 h 197"/>
                <a:gd name="T16" fmla="*/ 143 w 257"/>
                <a:gd name="T17" fmla="*/ 112 h 197"/>
                <a:gd name="T18" fmla="*/ 248 w 257"/>
                <a:gd name="T19" fmla="*/ 0 h 197"/>
                <a:gd name="T20" fmla="*/ 257 w 257"/>
                <a:gd name="T21" fmla="*/ 35 h 197"/>
                <a:gd name="T22" fmla="*/ 198 w 257"/>
                <a:gd name="T23" fmla="*/ 98 h 197"/>
                <a:gd name="T24" fmla="*/ 253 w 257"/>
                <a:gd name="T25" fmla="*/ 98 h 197"/>
                <a:gd name="T26" fmla="*/ 253 w 257"/>
                <a:gd name="T27" fmla="*/ 197 h 197"/>
                <a:gd name="T28" fmla="*/ 143 w 257"/>
                <a:gd name="T29" fmla="*/ 197 h 197"/>
                <a:gd name="T30" fmla="*/ 143 w 257"/>
                <a:gd name="T31" fmla="*/ 1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197">
                  <a:moveTo>
                    <a:pt x="0" y="112"/>
                  </a:moveTo>
                  <a:cubicBezTo>
                    <a:pt x="0" y="37"/>
                    <a:pt x="36" y="5"/>
                    <a:pt x="105" y="0"/>
                  </a:cubicBezTo>
                  <a:cubicBezTo>
                    <a:pt x="113" y="35"/>
                    <a:pt x="113" y="35"/>
                    <a:pt x="113" y="35"/>
                  </a:cubicBezTo>
                  <a:cubicBezTo>
                    <a:pt x="72" y="43"/>
                    <a:pt x="52" y="64"/>
                    <a:pt x="56" y="98"/>
                  </a:cubicBezTo>
                  <a:cubicBezTo>
                    <a:pt x="110" y="98"/>
                    <a:pt x="110" y="98"/>
                    <a:pt x="110" y="98"/>
                  </a:cubicBezTo>
                  <a:cubicBezTo>
                    <a:pt x="110" y="197"/>
                    <a:pt x="110" y="197"/>
                    <a:pt x="110" y="197"/>
                  </a:cubicBezTo>
                  <a:cubicBezTo>
                    <a:pt x="0" y="197"/>
                    <a:pt x="0" y="197"/>
                    <a:pt x="0" y="197"/>
                  </a:cubicBezTo>
                  <a:lnTo>
                    <a:pt x="0" y="112"/>
                  </a:lnTo>
                  <a:close/>
                  <a:moveTo>
                    <a:pt x="143" y="112"/>
                  </a:moveTo>
                  <a:cubicBezTo>
                    <a:pt x="143" y="37"/>
                    <a:pt x="179" y="5"/>
                    <a:pt x="248" y="0"/>
                  </a:cubicBezTo>
                  <a:cubicBezTo>
                    <a:pt x="257" y="35"/>
                    <a:pt x="257" y="35"/>
                    <a:pt x="257" y="35"/>
                  </a:cubicBezTo>
                  <a:cubicBezTo>
                    <a:pt x="215" y="43"/>
                    <a:pt x="196" y="64"/>
                    <a:pt x="198" y="98"/>
                  </a:cubicBezTo>
                  <a:cubicBezTo>
                    <a:pt x="253" y="98"/>
                    <a:pt x="253" y="98"/>
                    <a:pt x="253" y="98"/>
                  </a:cubicBezTo>
                  <a:cubicBezTo>
                    <a:pt x="253" y="197"/>
                    <a:pt x="253" y="197"/>
                    <a:pt x="253" y="197"/>
                  </a:cubicBezTo>
                  <a:cubicBezTo>
                    <a:pt x="143" y="197"/>
                    <a:pt x="143" y="197"/>
                    <a:pt x="143" y="197"/>
                  </a:cubicBezTo>
                  <a:lnTo>
                    <a:pt x="143" y="112"/>
                  </a:lnTo>
                  <a:close/>
                </a:path>
              </a:pathLst>
            </a:custGeom>
            <a:solidFill>
              <a:schemeClr val="accent3">
                <a:alpha val="80000"/>
              </a:schemeClr>
            </a:solidFill>
            <a:ln>
              <a:noFill/>
            </a:ln>
          </p:spPr>
          <p:txBody>
            <a:bodyPr vert="horz" wrap="square" lIns="68580" tIns="34290" rIns="68580" bIns="34290" numCol="1" anchor="t" anchorCtr="0" compatLnSpc="1">
              <a:prstTxWarp prst="textNoShape">
                <a:avLst/>
              </a:prstTxWarp>
            </a:bodyPr>
            <a:lstStyle/>
            <a:p>
              <a:endParaRPr lang="en-US"/>
            </a:p>
          </p:txBody>
        </p:sp>
        <p:sp>
          <p:nvSpPr>
            <p:cNvPr id="5" name="Rectangle 4"/>
            <p:cNvSpPr/>
            <p:nvPr/>
          </p:nvSpPr>
          <p:spPr>
            <a:xfrm>
              <a:off x="2219092" y="1603486"/>
              <a:ext cx="4572000" cy="2531462"/>
            </a:xfrm>
            <a:prstGeom prst="rect">
              <a:avLst/>
            </a:prstGeom>
          </p:spPr>
          <p:txBody>
            <a:bodyPr wrap="square" lIns="68580" tIns="34290" rIns="68580" bIns="34290">
              <a:spAutoFit/>
            </a:bodyPr>
            <a:lstStyle/>
            <a:p>
              <a:r>
                <a:rPr lang="fr-CH" sz="1600" dirty="0"/>
                <a:t>Il s’agit de la production en séries de pièces mécaniques de petites dimensions, précises, de forme générale cylindrique usinées à partir de matière en barres (ou en torches) sur des tours automatiques, ces pièces pouvant comporter non seulement des opérations de tournage et de filetage, mais également des séquences d’usinage complémentaires telles que fendage, perçage, alésage, fraisage, taillage, taraudage, etc.</a:t>
              </a:r>
            </a:p>
          </p:txBody>
        </p:sp>
      </p:grpSp>
    </p:spTree>
    <p:extLst>
      <p:ext uri="{BB962C8B-B14F-4D97-AF65-F5344CB8AC3E}">
        <p14:creationId xmlns:p14="http://schemas.microsoft.com/office/powerpoint/2010/main" val="367987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r 3"/>
          <p:cNvGrpSpPr/>
          <p:nvPr/>
        </p:nvGrpSpPr>
        <p:grpSpPr>
          <a:xfrm>
            <a:off x="559424" y="1994106"/>
            <a:ext cx="1865664" cy="1865664"/>
            <a:chOff x="1167211" y="1805628"/>
            <a:chExt cx="2643752" cy="2643752"/>
          </a:xfrm>
        </p:grpSpPr>
        <p:sp>
          <p:nvSpPr>
            <p:cNvPr id="5" name="Pie 4"/>
            <p:cNvSpPr/>
            <p:nvPr/>
          </p:nvSpPr>
          <p:spPr>
            <a:xfrm>
              <a:off x="1167211" y="1805628"/>
              <a:ext cx="2643752" cy="2643752"/>
            </a:xfrm>
            <a:prstGeom prst="pie">
              <a:avLst>
                <a:gd name="adj1" fmla="val 10800000"/>
                <a:gd name="adj2" fmla="val 21597195"/>
              </a:avLst>
            </a:prstGeom>
            <a:solidFill>
              <a:schemeClr val="accent1">
                <a:alpha val="80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400">
                <a:solidFill>
                  <a:schemeClr val="tx1"/>
                </a:solidFill>
              </a:endParaRPr>
            </a:p>
          </p:txBody>
        </p:sp>
        <p:sp>
          <p:nvSpPr>
            <p:cNvPr id="3" name="Isosceles Triangle 2"/>
            <p:cNvSpPr/>
            <p:nvPr/>
          </p:nvSpPr>
          <p:spPr>
            <a:xfrm rot="10800000">
              <a:off x="2385777" y="3127505"/>
              <a:ext cx="206620" cy="208910"/>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400">
                <a:solidFill>
                  <a:srgbClr val="FFFFFF"/>
                </a:solidFill>
              </a:endParaRPr>
            </a:p>
          </p:txBody>
        </p:sp>
        <p:sp>
          <p:nvSpPr>
            <p:cNvPr id="47" name="Rectangle 46"/>
            <p:cNvSpPr/>
            <p:nvPr/>
          </p:nvSpPr>
          <p:spPr>
            <a:xfrm>
              <a:off x="1167211" y="3381509"/>
              <a:ext cx="2643752" cy="468847"/>
            </a:xfrm>
            <a:prstGeom prst="rect">
              <a:avLst/>
            </a:prstGeom>
          </p:spPr>
          <p:txBody>
            <a:bodyPr wrap="square" lIns="68580" tIns="34290" rIns="68580" bIns="34290">
              <a:spAutoFit/>
            </a:bodyPr>
            <a:lstStyle/>
            <a:p>
              <a:pPr algn="ctr"/>
              <a:r>
                <a:rPr lang="en-US" sz="1700" dirty="0" err="1"/>
                <a:t>Horlogerie</a:t>
              </a:r>
              <a:endParaRPr lang="en-US" sz="1700" dirty="0"/>
            </a:p>
          </p:txBody>
        </p:sp>
      </p:grpSp>
      <p:grpSp>
        <p:nvGrpSpPr>
          <p:cNvPr id="14" name="Grouper 13"/>
          <p:cNvGrpSpPr/>
          <p:nvPr/>
        </p:nvGrpSpPr>
        <p:grpSpPr>
          <a:xfrm>
            <a:off x="2085918" y="1994106"/>
            <a:ext cx="1865664" cy="1865664"/>
            <a:chOff x="3258815" y="1806593"/>
            <a:chExt cx="2643752" cy="2643752"/>
          </a:xfrm>
        </p:grpSpPr>
        <p:sp>
          <p:nvSpPr>
            <p:cNvPr id="39" name="Pie 4"/>
            <p:cNvSpPr/>
            <p:nvPr/>
          </p:nvSpPr>
          <p:spPr>
            <a:xfrm>
              <a:off x="3258815" y="1806593"/>
              <a:ext cx="2643752" cy="2643752"/>
            </a:xfrm>
            <a:prstGeom prst="pie">
              <a:avLst>
                <a:gd name="adj1" fmla="val 10800000"/>
                <a:gd name="adj2" fmla="val 21597195"/>
              </a:avLst>
            </a:prstGeom>
            <a:solidFill>
              <a:schemeClr val="accent3">
                <a:alpha val="80000"/>
              </a:schemeClr>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400">
                <a:solidFill>
                  <a:schemeClr val="tx1"/>
                </a:solidFill>
              </a:endParaRPr>
            </a:p>
          </p:txBody>
        </p:sp>
        <p:sp>
          <p:nvSpPr>
            <p:cNvPr id="40" name="Isosceles Triangle 2"/>
            <p:cNvSpPr/>
            <p:nvPr/>
          </p:nvSpPr>
          <p:spPr>
            <a:xfrm rot="10800000">
              <a:off x="4477381" y="3128470"/>
              <a:ext cx="206620" cy="208910"/>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400">
                <a:solidFill>
                  <a:srgbClr val="FFFFFF"/>
                </a:solidFill>
              </a:endParaRPr>
            </a:p>
          </p:txBody>
        </p:sp>
        <p:sp>
          <p:nvSpPr>
            <p:cNvPr id="48" name="Rectangle 47"/>
            <p:cNvSpPr/>
            <p:nvPr/>
          </p:nvSpPr>
          <p:spPr>
            <a:xfrm>
              <a:off x="3258815" y="3381509"/>
              <a:ext cx="2643752" cy="468847"/>
            </a:xfrm>
            <a:prstGeom prst="rect">
              <a:avLst/>
            </a:prstGeom>
          </p:spPr>
          <p:txBody>
            <a:bodyPr wrap="square" lIns="68580" tIns="34290" rIns="68580" bIns="34290">
              <a:spAutoFit/>
            </a:bodyPr>
            <a:lstStyle/>
            <a:p>
              <a:pPr algn="ctr"/>
              <a:r>
                <a:rPr lang="en-US" sz="1700" dirty="0" err="1"/>
                <a:t>Médical</a:t>
              </a:r>
              <a:endParaRPr lang="en-US" sz="1700" dirty="0"/>
            </a:p>
          </p:txBody>
        </p:sp>
      </p:grpSp>
      <p:pic>
        <p:nvPicPr>
          <p:cNvPr id="54" name="Image 53" descr="Logo_AFDT_transparent.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79" y="217143"/>
            <a:ext cx="689022" cy="689022"/>
          </a:xfrm>
          <a:prstGeom prst="rect">
            <a:avLst/>
          </a:prstGeom>
        </p:spPr>
      </p:pic>
      <p:sp>
        <p:nvSpPr>
          <p:cNvPr id="16" name="Title 1"/>
          <p:cNvSpPr txBox="1">
            <a:spLocks/>
          </p:cNvSpPr>
          <p:nvPr/>
        </p:nvSpPr>
        <p:spPr>
          <a:xfrm>
            <a:off x="685800" y="209987"/>
            <a:ext cx="7772400" cy="613171"/>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r>
              <a:rPr lang="en-US" dirty="0" err="1"/>
              <a:t>L’industrie</a:t>
            </a:r>
            <a:r>
              <a:rPr lang="en-US" dirty="0"/>
              <a:t> du décolletage</a:t>
            </a:r>
          </a:p>
        </p:txBody>
      </p:sp>
      <p:sp>
        <p:nvSpPr>
          <p:cNvPr id="17" name="Text Placeholder 103"/>
          <p:cNvSpPr txBox="1">
            <a:spLocks/>
          </p:cNvSpPr>
          <p:nvPr/>
        </p:nvSpPr>
        <p:spPr>
          <a:xfrm>
            <a:off x="685800" y="635348"/>
            <a:ext cx="7772400" cy="304800"/>
          </a:xfrm>
          <a:prstGeom prst="rect">
            <a:avLst/>
          </a:prstGeom>
        </p:spPr>
        <p:txBody>
          <a:bodyPr/>
          <a:lst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lgn="ctr">
              <a:buNone/>
            </a:pPr>
            <a:r>
              <a:rPr lang="en-US" dirty="0" err="1"/>
              <a:t>Domaines</a:t>
            </a:r>
            <a:r>
              <a:rPr lang="en-US" dirty="0"/>
              <a:t> </a:t>
            </a:r>
            <a:r>
              <a:rPr lang="en-US" dirty="0" err="1"/>
              <a:t>d’activité</a:t>
            </a:r>
            <a:endParaRPr lang="en-US" dirty="0"/>
          </a:p>
        </p:txBody>
      </p:sp>
      <p:grpSp>
        <p:nvGrpSpPr>
          <p:cNvPr id="21" name="Grouper 20"/>
          <p:cNvGrpSpPr/>
          <p:nvPr/>
        </p:nvGrpSpPr>
        <p:grpSpPr>
          <a:xfrm>
            <a:off x="6666455" y="1995072"/>
            <a:ext cx="1865664" cy="1865664"/>
            <a:chOff x="1167211" y="1805628"/>
            <a:chExt cx="2643752" cy="2643752"/>
          </a:xfrm>
        </p:grpSpPr>
        <p:sp>
          <p:nvSpPr>
            <p:cNvPr id="22" name="Pie 4"/>
            <p:cNvSpPr/>
            <p:nvPr/>
          </p:nvSpPr>
          <p:spPr>
            <a:xfrm>
              <a:off x="1167211" y="1805628"/>
              <a:ext cx="2643752" cy="2643752"/>
            </a:xfrm>
            <a:prstGeom prst="pie">
              <a:avLst>
                <a:gd name="adj1" fmla="val 10800000"/>
                <a:gd name="adj2" fmla="val 21597195"/>
              </a:avLst>
            </a:prstGeom>
            <a:solidFill>
              <a:schemeClr val="bg2">
                <a:alpha val="80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400">
                <a:solidFill>
                  <a:schemeClr val="tx1"/>
                </a:solidFill>
              </a:endParaRPr>
            </a:p>
          </p:txBody>
        </p:sp>
        <p:sp>
          <p:nvSpPr>
            <p:cNvPr id="23" name="Isosceles Triangle 2"/>
            <p:cNvSpPr/>
            <p:nvPr/>
          </p:nvSpPr>
          <p:spPr>
            <a:xfrm rot="10800000">
              <a:off x="2385777" y="3127505"/>
              <a:ext cx="206620" cy="208910"/>
            </a:xfrm>
            <a:prstGeom prs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400">
                <a:solidFill>
                  <a:srgbClr val="FFFFFF"/>
                </a:solidFill>
              </a:endParaRPr>
            </a:p>
          </p:txBody>
        </p:sp>
        <p:sp>
          <p:nvSpPr>
            <p:cNvPr id="24" name="Rectangle 23"/>
            <p:cNvSpPr/>
            <p:nvPr/>
          </p:nvSpPr>
          <p:spPr>
            <a:xfrm>
              <a:off x="1167211" y="3381509"/>
              <a:ext cx="2643752" cy="468847"/>
            </a:xfrm>
            <a:prstGeom prst="rect">
              <a:avLst/>
            </a:prstGeom>
          </p:spPr>
          <p:txBody>
            <a:bodyPr wrap="square" lIns="68580" tIns="34290" rIns="68580" bIns="34290">
              <a:spAutoFit/>
            </a:bodyPr>
            <a:lstStyle/>
            <a:p>
              <a:pPr algn="ctr"/>
              <a:r>
                <a:rPr lang="en-US" sz="1700" dirty="0" err="1"/>
                <a:t>Aéronautique</a:t>
              </a:r>
              <a:endParaRPr lang="en-US" sz="1700" dirty="0"/>
            </a:p>
          </p:txBody>
        </p:sp>
      </p:grpSp>
      <p:grpSp>
        <p:nvGrpSpPr>
          <p:cNvPr id="2" name="Grouper 1"/>
          <p:cNvGrpSpPr/>
          <p:nvPr/>
        </p:nvGrpSpPr>
        <p:grpSpPr>
          <a:xfrm>
            <a:off x="3615385" y="1993141"/>
            <a:ext cx="1865664" cy="1865664"/>
            <a:chOff x="3789685" y="1806595"/>
            <a:chExt cx="1865664" cy="1865664"/>
          </a:xfrm>
        </p:grpSpPr>
        <p:sp>
          <p:nvSpPr>
            <p:cNvPr id="26" name="Pie 4"/>
            <p:cNvSpPr/>
            <p:nvPr/>
          </p:nvSpPr>
          <p:spPr>
            <a:xfrm>
              <a:off x="3789685" y="1806595"/>
              <a:ext cx="1865664" cy="1865664"/>
            </a:xfrm>
            <a:prstGeom prst="pie">
              <a:avLst>
                <a:gd name="adj1" fmla="val 10800000"/>
                <a:gd name="adj2" fmla="val 21597195"/>
              </a:avLst>
            </a:prstGeom>
            <a:solidFill>
              <a:schemeClr val="accent5">
                <a:alpha val="80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400">
                <a:solidFill>
                  <a:schemeClr val="tx1"/>
                </a:solidFill>
              </a:endParaRPr>
            </a:p>
          </p:txBody>
        </p:sp>
        <p:sp>
          <p:nvSpPr>
            <p:cNvPr id="27" name="Isosceles Triangle 2"/>
            <p:cNvSpPr/>
            <p:nvPr/>
          </p:nvSpPr>
          <p:spPr>
            <a:xfrm rot="10800000">
              <a:off x="4649612" y="2739428"/>
              <a:ext cx="145809" cy="147425"/>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400">
                <a:solidFill>
                  <a:srgbClr val="FFFFFF"/>
                </a:solidFill>
              </a:endParaRPr>
            </a:p>
          </p:txBody>
        </p:sp>
        <p:sp>
          <p:nvSpPr>
            <p:cNvPr id="28" name="Rectangle 27"/>
            <p:cNvSpPr/>
            <p:nvPr/>
          </p:nvSpPr>
          <p:spPr>
            <a:xfrm>
              <a:off x="3789685" y="2918675"/>
              <a:ext cx="1865664" cy="330860"/>
            </a:xfrm>
            <a:prstGeom prst="rect">
              <a:avLst/>
            </a:prstGeom>
          </p:spPr>
          <p:txBody>
            <a:bodyPr wrap="square" lIns="68580" tIns="34290" rIns="68580" bIns="34290">
              <a:spAutoFit/>
            </a:bodyPr>
            <a:lstStyle/>
            <a:p>
              <a:pPr algn="ctr"/>
              <a:r>
                <a:rPr lang="en-US" sz="1700" dirty="0" err="1"/>
                <a:t>Connectique</a:t>
              </a:r>
              <a:endParaRPr lang="en-US" sz="1700" dirty="0"/>
            </a:p>
          </p:txBody>
        </p:sp>
      </p:grpSp>
      <p:grpSp>
        <p:nvGrpSpPr>
          <p:cNvPr id="15" name="Grouper 14"/>
          <p:cNvGrpSpPr/>
          <p:nvPr/>
        </p:nvGrpSpPr>
        <p:grpSpPr>
          <a:xfrm>
            <a:off x="5139431" y="1994106"/>
            <a:ext cx="1865664" cy="1865664"/>
            <a:chOff x="5325019" y="1805628"/>
            <a:chExt cx="2643752" cy="2643752"/>
          </a:xfrm>
        </p:grpSpPr>
        <p:sp>
          <p:nvSpPr>
            <p:cNvPr id="43" name="Pie 4"/>
            <p:cNvSpPr/>
            <p:nvPr/>
          </p:nvSpPr>
          <p:spPr>
            <a:xfrm>
              <a:off x="5325019" y="1805628"/>
              <a:ext cx="2643752" cy="2643752"/>
            </a:xfrm>
            <a:prstGeom prst="pie">
              <a:avLst>
                <a:gd name="adj1" fmla="val 10800000"/>
                <a:gd name="adj2" fmla="val 21597195"/>
              </a:avLst>
            </a:prstGeom>
            <a:solidFill>
              <a:schemeClr val="accent6">
                <a:alpha val="80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400">
                <a:solidFill>
                  <a:schemeClr val="tx1"/>
                </a:solidFill>
              </a:endParaRPr>
            </a:p>
          </p:txBody>
        </p:sp>
        <p:sp>
          <p:nvSpPr>
            <p:cNvPr id="44" name="Isosceles Triangle 2"/>
            <p:cNvSpPr/>
            <p:nvPr/>
          </p:nvSpPr>
          <p:spPr>
            <a:xfrm rot="10800000">
              <a:off x="6543585" y="3127505"/>
              <a:ext cx="206620" cy="208910"/>
            </a:xfrm>
            <a:prstGeom prs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400">
                <a:solidFill>
                  <a:srgbClr val="FFFFFF"/>
                </a:solidFill>
              </a:endParaRPr>
            </a:p>
          </p:txBody>
        </p:sp>
        <p:sp>
          <p:nvSpPr>
            <p:cNvPr id="49" name="Rectangle 48"/>
            <p:cNvSpPr/>
            <p:nvPr/>
          </p:nvSpPr>
          <p:spPr>
            <a:xfrm>
              <a:off x="5325019" y="3381509"/>
              <a:ext cx="2643752" cy="468847"/>
            </a:xfrm>
            <a:prstGeom prst="rect">
              <a:avLst/>
            </a:prstGeom>
          </p:spPr>
          <p:txBody>
            <a:bodyPr wrap="square" lIns="68580" tIns="34290" rIns="68580" bIns="34290">
              <a:spAutoFit/>
            </a:bodyPr>
            <a:lstStyle/>
            <a:p>
              <a:pPr algn="ctr"/>
              <a:r>
                <a:rPr lang="en-US" sz="1700" dirty="0"/>
                <a:t>Automobile</a:t>
              </a:r>
            </a:p>
          </p:txBody>
        </p:sp>
      </p:grpSp>
    </p:spTree>
    <p:extLst>
      <p:ext uri="{BB962C8B-B14F-4D97-AF65-F5344CB8AC3E}">
        <p14:creationId xmlns:p14="http://schemas.microsoft.com/office/powerpoint/2010/main" val="11985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p:tgtEl>
                                          <p:spTgt spid="15"/>
                                        </p:tgtEl>
                                        <p:attrNameLst>
                                          <p:attrName>ppt_y</p:attrName>
                                        </p:attrNameLst>
                                      </p:cBhvr>
                                      <p:tavLst>
                                        <p:tav tm="0">
                                          <p:val>
                                            <p:strVal val="#ppt_y-#ppt_h*1.125000"/>
                                          </p:val>
                                        </p:tav>
                                        <p:tav tm="100000">
                                          <p:val>
                                            <p:strVal val="#ppt_y"/>
                                          </p:val>
                                        </p:tav>
                                      </p:tavLst>
                                    </p:anim>
                                    <p:animEffect transition="in" filter="wipe(down)">
                                      <p:cBhvr>
                                        <p:cTn id="23" dur="500"/>
                                        <p:tgtEl>
                                          <p:spTgt spid="15"/>
                                        </p:tgtEl>
                                      </p:cBhvr>
                                    </p:animEffect>
                                  </p:childTnLst>
                                </p:cTn>
                              </p:par>
                            </p:childTnLst>
                          </p:cTn>
                        </p:par>
                        <p:par>
                          <p:cTn id="24" fill="hold">
                            <p:stCondLst>
                              <p:cond delay="2000"/>
                            </p:stCondLst>
                            <p:childTnLst>
                              <p:par>
                                <p:cTn id="25" presetID="2" presetClass="entr" presetSubtype="1"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descr="Carte_Suisse_Romand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241" y="-1195211"/>
            <a:ext cx="7761957" cy="7761957"/>
          </a:xfrm>
          <a:prstGeom prst="rect">
            <a:avLst/>
          </a:prstGeom>
        </p:spPr>
      </p:pic>
      <p:pic>
        <p:nvPicPr>
          <p:cNvPr id="33" name="Image 32" descr="Logo_AFDT_transparen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79" y="217143"/>
            <a:ext cx="689022" cy="689022"/>
          </a:xfrm>
          <a:prstGeom prst="rect">
            <a:avLst/>
          </a:prstGeom>
        </p:spPr>
      </p:pic>
      <p:grpSp>
        <p:nvGrpSpPr>
          <p:cNvPr id="40" name="Group 251"/>
          <p:cNvGrpSpPr/>
          <p:nvPr/>
        </p:nvGrpSpPr>
        <p:grpSpPr>
          <a:xfrm>
            <a:off x="11025815" y="7322966"/>
            <a:ext cx="1351525" cy="1351525"/>
            <a:chOff x="7824746" y="3440065"/>
            <a:chExt cx="1013644" cy="1013644"/>
          </a:xfrm>
        </p:grpSpPr>
        <p:sp>
          <p:nvSpPr>
            <p:cNvPr id="41" name="Oval 252"/>
            <p:cNvSpPr/>
            <p:nvPr/>
          </p:nvSpPr>
          <p:spPr>
            <a:xfrm flipH="1">
              <a:off x="7824746" y="3440065"/>
              <a:ext cx="1013644" cy="1013644"/>
            </a:xfrm>
            <a:prstGeom prst="ellipse">
              <a:avLst/>
            </a:prstGeom>
            <a:solidFill>
              <a:schemeClr val="bg1">
                <a:lumMod val="75000"/>
                <a:lumOff val="2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sz="1200" dirty="0">
                <a:solidFill>
                  <a:srgbClr val="FFFFFF"/>
                </a:solidFill>
              </a:endParaRPr>
            </a:p>
          </p:txBody>
        </p:sp>
        <p:sp>
          <p:nvSpPr>
            <p:cNvPr id="42" name="Pie 253"/>
            <p:cNvSpPr/>
            <p:nvPr/>
          </p:nvSpPr>
          <p:spPr>
            <a:xfrm flipH="1">
              <a:off x="7824746" y="3440065"/>
              <a:ext cx="1013644" cy="1013644"/>
            </a:xfrm>
            <a:prstGeom prst="pie">
              <a:avLst>
                <a:gd name="adj1" fmla="val 20669961"/>
                <a:gd name="adj2" fmla="val 1620000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sz="1200" dirty="0">
                <a:solidFill>
                  <a:srgbClr val="FFFFFF"/>
                </a:solidFill>
              </a:endParaRPr>
            </a:p>
          </p:txBody>
        </p:sp>
        <p:sp>
          <p:nvSpPr>
            <p:cNvPr id="43" name="Oval 254"/>
            <p:cNvSpPr/>
            <p:nvPr/>
          </p:nvSpPr>
          <p:spPr>
            <a:xfrm>
              <a:off x="7905614" y="3520933"/>
              <a:ext cx="851908" cy="85190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3200" dirty="0">
                  <a:solidFill>
                    <a:schemeClr val="tx1"/>
                  </a:solidFill>
                </a:rPr>
                <a:t>80%</a:t>
              </a:r>
            </a:p>
            <a:p>
              <a:pPr algn="ctr"/>
              <a:r>
                <a:rPr lang="en-US" sz="1200" dirty="0">
                  <a:solidFill>
                    <a:schemeClr val="tx1"/>
                  </a:solidFill>
                </a:rPr>
                <a:t>Lorem ipsum</a:t>
              </a:r>
            </a:p>
          </p:txBody>
        </p:sp>
      </p:grpSp>
      <p:sp>
        <p:nvSpPr>
          <p:cNvPr id="98" name="TextBox 4"/>
          <p:cNvSpPr txBox="1"/>
          <p:nvPr/>
        </p:nvSpPr>
        <p:spPr>
          <a:xfrm>
            <a:off x="6541250" y="1364575"/>
            <a:ext cx="1290649" cy="648896"/>
          </a:xfrm>
          <a:prstGeom prst="rect">
            <a:avLst/>
          </a:prstGeom>
          <a:noFill/>
        </p:spPr>
        <p:txBody>
          <a:bodyPr wrap="square" lIns="68580" tIns="34290" rIns="68580" bIns="34290" rtlCol="0">
            <a:spAutoFit/>
          </a:bodyPr>
          <a:lstStyle/>
          <a:p>
            <a:pPr>
              <a:spcAft>
                <a:spcPts val="150"/>
              </a:spcAft>
            </a:pPr>
            <a:r>
              <a:rPr lang="en-US" sz="1400" b="1" spc="-53"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Horlogerie</a:t>
            </a:r>
            <a:endParaRPr lang="en-US" sz="1400" b="1" spc="-53"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pPr>
              <a:spcAft>
                <a:spcPts val="150"/>
              </a:spcAft>
            </a:pPr>
            <a:r>
              <a:rPr lang="en-US" sz="1100" dirty="0"/>
              <a:t>50 %</a:t>
            </a:r>
            <a:br>
              <a:rPr lang="en-US" sz="1100" dirty="0"/>
            </a:br>
            <a:endParaRPr lang="en-US" sz="1100" dirty="0"/>
          </a:p>
        </p:txBody>
      </p:sp>
      <p:sp>
        <p:nvSpPr>
          <p:cNvPr id="99" name="TextBox 5"/>
          <p:cNvSpPr txBox="1"/>
          <p:nvPr/>
        </p:nvSpPr>
        <p:spPr>
          <a:xfrm>
            <a:off x="6541250" y="2185844"/>
            <a:ext cx="1290649" cy="648896"/>
          </a:xfrm>
          <a:prstGeom prst="rect">
            <a:avLst/>
          </a:prstGeom>
          <a:noFill/>
        </p:spPr>
        <p:txBody>
          <a:bodyPr wrap="square" lIns="68580" tIns="34290" rIns="68580" bIns="34290" rtlCol="0">
            <a:spAutoFit/>
          </a:bodyPr>
          <a:lstStyle/>
          <a:p>
            <a:pPr>
              <a:spcAft>
                <a:spcPts val="150"/>
              </a:spcAft>
            </a:pPr>
            <a:r>
              <a:rPr lang="en-US" sz="1400" b="1" spc="-53" dirty="0" err="1">
                <a:solidFill>
                  <a:schemeClr val="accent2"/>
                </a:solidFill>
                <a:latin typeface="Open Sans" panose="020B0606030504020204" pitchFamily="34" charset="0"/>
                <a:ea typeface="Open Sans" panose="020B0606030504020204" pitchFamily="34" charset="0"/>
                <a:cs typeface="Open Sans" panose="020B0606030504020204" pitchFamily="34" charset="0"/>
              </a:rPr>
              <a:t>Médical</a:t>
            </a:r>
            <a:endParaRPr lang="en-US" sz="1400" b="1" spc="-53"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pPr>
              <a:spcAft>
                <a:spcPts val="150"/>
              </a:spcAft>
            </a:pPr>
            <a:r>
              <a:rPr lang="en-US" sz="1100" dirty="0"/>
              <a:t>13 %</a:t>
            </a:r>
            <a:br>
              <a:rPr lang="en-US" sz="1100" dirty="0"/>
            </a:br>
            <a:endParaRPr lang="en-US" sz="1100" dirty="0"/>
          </a:p>
        </p:txBody>
      </p:sp>
      <p:sp>
        <p:nvSpPr>
          <p:cNvPr id="100" name="TextBox 6"/>
          <p:cNvSpPr txBox="1"/>
          <p:nvPr/>
        </p:nvSpPr>
        <p:spPr>
          <a:xfrm>
            <a:off x="6541250" y="3828380"/>
            <a:ext cx="1290649" cy="648896"/>
          </a:xfrm>
          <a:prstGeom prst="rect">
            <a:avLst/>
          </a:prstGeom>
          <a:noFill/>
        </p:spPr>
        <p:txBody>
          <a:bodyPr wrap="square" lIns="68580" tIns="34290" rIns="68580" bIns="34290" rtlCol="0">
            <a:spAutoFit/>
          </a:bodyPr>
          <a:lstStyle/>
          <a:p>
            <a:pPr>
              <a:spcAft>
                <a:spcPts val="150"/>
              </a:spcAft>
            </a:pPr>
            <a:r>
              <a:rPr lang="en-US" sz="1400" b="1" spc="-53"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Autres</a:t>
            </a:r>
            <a:endParaRPr lang="en-US" sz="1400" b="1" spc="-53"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a:p>
            <a:pPr>
              <a:spcAft>
                <a:spcPts val="150"/>
              </a:spcAft>
            </a:pPr>
            <a:r>
              <a:rPr lang="en-US" sz="1100" dirty="0"/>
              <a:t>25 %</a:t>
            </a:r>
            <a:br>
              <a:rPr lang="en-US" sz="1100" dirty="0"/>
            </a:br>
            <a:endParaRPr lang="en-US" sz="1100" dirty="0"/>
          </a:p>
        </p:txBody>
      </p:sp>
      <p:sp>
        <p:nvSpPr>
          <p:cNvPr id="101" name="TextBox 7"/>
          <p:cNvSpPr txBox="1"/>
          <p:nvPr/>
        </p:nvSpPr>
        <p:spPr>
          <a:xfrm>
            <a:off x="6541250" y="3007112"/>
            <a:ext cx="1290649" cy="648896"/>
          </a:xfrm>
          <a:prstGeom prst="rect">
            <a:avLst/>
          </a:prstGeom>
          <a:noFill/>
        </p:spPr>
        <p:txBody>
          <a:bodyPr wrap="square" lIns="68580" tIns="34290" rIns="68580" bIns="34290" rtlCol="0">
            <a:spAutoFit/>
          </a:bodyPr>
          <a:lstStyle/>
          <a:p>
            <a:pPr>
              <a:spcAft>
                <a:spcPts val="150"/>
              </a:spcAft>
            </a:pPr>
            <a:r>
              <a:rPr lang="en-US" sz="1400" b="1" spc="-53" dirty="0" err="1">
                <a:solidFill>
                  <a:schemeClr val="accent3"/>
                </a:solidFill>
                <a:latin typeface="Open Sans" panose="020B0606030504020204" pitchFamily="34" charset="0"/>
                <a:ea typeface="Open Sans" panose="020B0606030504020204" pitchFamily="34" charset="0"/>
                <a:cs typeface="Open Sans" panose="020B0606030504020204" pitchFamily="34" charset="0"/>
              </a:rPr>
              <a:t>Connectique</a:t>
            </a:r>
            <a:endParaRPr lang="en-US" sz="1400" b="1" spc="-53" dirty="0">
              <a:solidFill>
                <a:schemeClr val="accent3"/>
              </a:solidFill>
              <a:latin typeface="Open Sans" panose="020B0606030504020204" pitchFamily="34" charset="0"/>
              <a:ea typeface="Open Sans" panose="020B0606030504020204" pitchFamily="34" charset="0"/>
              <a:cs typeface="Open Sans" panose="020B0606030504020204" pitchFamily="34" charset="0"/>
            </a:endParaRPr>
          </a:p>
          <a:p>
            <a:pPr>
              <a:spcAft>
                <a:spcPts val="150"/>
              </a:spcAft>
            </a:pPr>
            <a:r>
              <a:rPr lang="en-US" sz="1100" dirty="0"/>
              <a:t>12 %</a:t>
            </a:r>
            <a:br>
              <a:rPr lang="en-US" sz="1100" dirty="0"/>
            </a:br>
            <a:endParaRPr lang="en-US" sz="1100" dirty="0"/>
          </a:p>
        </p:txBody>
      </p:sp>
      <p:sp>
        <p:nvSpPr>
          <p:cNvPr id="102" name="Oval 11"/>
          <p:cNvSpPr/>
          <p:nvPr/>
        </p:nvSpPr>
        <p:spPr>
          <a:xfrm>
            <a:off x="5732276" y="1336737"/>
            <a:ext cx="675075" cy="67507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dirty="0">
              <a:solidFill>
                <a:srgbClr val="FFFFFF"/>
              </a:solidFill>
            </a:endParaRPr>
          </a:p>
        </p:txBody>
      </p:sp>
      <p:sp>
        <p:nvSpPr>
          <p:cNvPr id="103" name="Oval 13"/>
          <p:cNvSpPr/>
          <p:nvPr/>
        </p:nvSpPr>
        <p:spPr>
          <a:xfrm>
            <a:off x="5732276" y="2158005"/>
            <a:ext cx="675075" cy="675075"/>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dirty="0">
              <a:solidFill>
                <a:srgbClr val="FFFFFF"/>
              </a:solidFill>
            </a:endParaRPr>
          </a:p>
        </p:txBody>
      </p:sp>
      <p:sp>
        <p:nvSpPr>
          <p:cNvPr id="104" name="Oval 14"/>
          <p:cNvSpPr/>
          <p:nvPr/>
        </p:nvSpPr>
        <p:spPr>
          <a:xfrm>
            <a:off x="5732276" y="2979274"/>
            <a:ext cx="675075" cy="675075"/>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dirty="0">
              <a:solidFill>
                <a:srgbClr val="FFFFFF"/>
              </a:solidFill>
            </a:endParaRPr>
          </a:p>
        </p:txBody>
      </p:sp>
      <p:sp>
        <p:nvSpPr>
          <p:cNvPr id="105" name="Oval 15"/>
          <p:cNvSpPr/>
          <p:nvPr/>
        </p:nvSpPr>
        <p:spPr>
          <a:xfrm>
            <a:off x="5732276" y="3800542"/>
            <a:ext cx="675075" cy="675075"/>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dirty="0">
              <a:solidFill>
                <a:srgbClr val="FFFFFF"/>
              </a:solidFill>
            </a:endParaRPr>
          </a:p>
        </p:txBody>
      </p:sp>
      <p:sp>
        <p:nvSpPr>
          <p:cNvPr id="18" name="Title 1"/>
          <p:cNvSpPr txBox="1">
            <a:spLocks/>
          </p:cNvSpPr>
          <p:nvPr/>
        </p:nvSpPr>
        <p:spPr>
          <a:xfrm>
            <a:off x="685800" y="209987"/>
            <a:ext cx="7772400" cy="613171"/>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r>
              <a:rPr lang="en-US" dirty="0" err="1"/>
              <a:t>L’industrie</a:t>
            </a:r>
            <a:r>
              <a:rPr lang="en-US" dirty="0"/>
              <a:t> du décolletage</a:t>
            </a:r>
          </a:p>
        </p:txBody>
      </p:sp>
      <p:sp>
        <p:nvSpPr>
          <p:cNvPr id="19" name="Text Placeholder 103"/>
          <p:cNvSpPr txBox="1">
            <a:spLocks/>
          </p:cNvSpPr>
          <p:nvPr/>
        </p:nvSpPr>
        <p:spPr>
          <a:xfrm>
            <a:off x="685800" y="635348"/>
            <a:ext cx="7772400" cy="304800"/>
          </a:xfrm>
          <a:prstGeom prst="rect">
            <a:avLst/>
          </a:prstGeom>
        </p:spPr>
        <p:txBody>
          <a:bodyPr/>
          <a:lst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lgn="ctr">
              <a:buNone/>
            </a:pPr>
            <a:r>
              <a:rPr lang="en-US" dirty="0"/>
              <a:t>En Suisse </a:t>
            </a:r>
            <a:r>
              <a:rPr lang="en-US" dirty="0" err="1"/>
              <a:t>romande</a:t>
            </a:r>
            <a:endParaRPr lang="en-US" dirty="0"/>
          </a:p>
        </p:txBody>
      </p:sp>
    </p:spTree>
    <p:extLst>
      <p:ext uri="{BB962C8B-B14F-4D97-AF65-F5344CB8AC3E}">
        <p14:creationId xmlns:p14="http://schemas.microsoft.com/office/powerpoint/2010/main" val="42982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Carte_Suiss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8959"/>
            <a:ext cx="6383578" cy="6383578"/>
          </a:xfrm>
          <a:prstGeom prst="rect">
            <a:avLst/>
          </a:prstGeom>
        </p:spPr>
      </p:pic>
      <p:sp>
        <p:nvSpPr>
          <p:cNvPr id="81" name="Title 1"/>
          <p:cNvSpPr txBox="1">
            <a:spLocks/>
          </p:cNvSpPr>
          <p:nvPr/>
        </p:nvSpPr>
        <p:spPr>
          <a:xfrm>
            <a:off x="685800" y="209987"/>
            <a:ext cx="7772400" cy="613171"/>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r>
              <a:rPr lang="en-US" dirty="0" err="1"/>
              <a:t>L’industrie</a:t>
            </a:r>
            <a:r>
              <a:rPr lang="en-US" dirty="0"/>
              <a:t> du décolletage</a:t>
            </a:r>
          </a:p>
        </p:txBody>
      </p:sp>
      <p:pic>
        <p:nvPicPr>
          <p:cNvPr id="33" name="Image 32" descr="Logo_AFDT_transparen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79" y="217143"/>
            <a:ext cx="689022" cy="689022"/>
          </a:xfrm>
          <a:prstGeom prst="rect">
            <a:avLst/>
          </a:prstGeom>
        </p:spPr>
      </p:pic>
      <p:grpSp>
        <p:nvGrpSpPr>
          <p:cNvPr id="40" name="Group 251"/>
          <p:cNvGrpSpPr/>
          <p:nvPr/>
        </p:nvGrpSpPr>
        <p:grpSpPr>
          <a:xfrm>
            <a:off x="11025815" y="7322966"/>
            <a:ext cx="1351525" cy="1351525"/>
            <a:chOff x="7824746" y="3440065"/>
            <a:chExt cx="1013644" cy="1013644"/>
          </a:xfrm>
        </p:grpSpPr>
        <p:sp>
          <p:nvSpPr>
            <p:cNvPr id="41" name="Oval 252"/>
            <p:cNvSpPr/>
            <p:nvPr/>
          </p:nvSpPr>
          <p:spPr>
            <a:xfrm flipH="1">
              <a:off x="7824746" y="3440065"/>
              <a:ext cx="1013644" cy="1013644"/>
            </a:xfrm>
            <a:prstGeom prst="ellipse">
              <a:avLst/>
            </a:prstGeom>
            <a:solidFill>
              <a:schemeClr val="bg1">
                <a:lumMod val="75000"/>
                <a:lumOff val="2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sz="1200" dirty="0">
                <a:solidFill>
                  <a:srgbClr val="FFFFFF"/>
                </a:solidFill>
              </a:endParaRPr>
            </a:p>
          </p:txBody>
        </p:sp>
        <p:sp>
          <p:nvSpPr>
            <p:cNvPr id="42" name="Pie 253"/>
            <p:cNvSpPr/>
            <p:nvPr/>
          </p:nvSpPr>
          <p:spPr>
            <a:xfrm flipH="1">
              <a:off x="7824746" y="3440065"/>
              <a:ext cx="1013644" cy="1013644"/>
            </a:xfrm>
            <a:prstGeom prst="pie">
              <a:avLst>
                <a:gd name="adj1" fmla="val 20669961"/>
                <a:gd name="adj2" fmla="val 1620000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sz="1200" dirty="0">
                <a:solidFill>
                  <a:srgbClr val="FFFFFF"/>
                </a:solidFill>
              </a:endParaRPr>
            </a:p>
          </p:txBody>
        </p:sp>
        <p:sp>
          <p:nvSpPr>
            <p:cNvPr id="43" name="Oval 254"/>
            <p:cNvSpPr/>
            <p:nvPr/>
          </p:nvSpPr>
          <p:spPr>
            <a:xfrm>
              <a:off x="7905614" y="3520933"/>
              <a:ext cx="851908" cy="85190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3200" dirty="0">
                  <a:solidFill>
                    <a:schemeClr val="tx1"/>
                  </a:solidFill>
                </a:rPr>
                <a:t>80%</a:t>
              </a:r>
            </a:p>
            <a:p>
              <a:pPr algn="ctr"/>
              <a:r>
                <a:rPr lang="en-US" sz="1200" dirty="0">
                  <a:solidFill>
                    <a:schemeClr val="tx1"/>
                  </a:solidFill>
                </a:rPr>
                <a:t>Lorem ipsum</a:t>
              </a:r>
            </a:p>
          </p:txBody>
        </p:sp>
      </p:grpSp>
      <p:sp>
        <p:nvSpPr>
          <p:cNvPr id="98" name="TextBox 4"/>
          <p:cNvSpPr txBox="1"/>
          <p:nvPr/>
        </p:nvSpPr>
        <p:spPr>
          <a:xfrm>
            <a:off x="7301102" y="1142068"/>
            <a:ext cx="1290649" cy="648896"/>
          </a:xfrm>
          <a:prstGeom prst="rect">
            <a:avLst/>
          </a:prstGeom>
          <a:noFill/>
        </p:spPr>
        <p:txBody>
          <a:bodyPr wrap="square" lIns="68580" tIns="34290" rIns="68580" bIns="34290" rtlCol="0">
            <a:spAutoFit/>
          </a:bodyPr>
          <a:lstStyle/>
          <a:p>
            <a:pPr>
              <a:spcAft>
                <a:spcPts val="150"/>
              </a:spcAft>
            </a:pPr>
            <a:r>
              <a:rPr lang="en-US" sz="1400" b="1" spc="-53"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Horlogerie</a:t>
            </a:r>
            <a:endParaRPr lang="en-US" sz="1400" b="1" spc="-53"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pPr>
              <a:spcAft>
                <a:spcPts val="150"/>
              </a:spcAft>
            </a:pPr>
            <a:r>
              <a:rPr lang="en-US" sz="1100" dirty="0"/>
              <a:t>35 %</a:t>
            </a:r>
            <a:br>
              <a:rPr lang="en-US" sz="1100" dirty="0"/>
            </a:br>
            <a:endParaRPr lang="en-US" sz="1100" dirty="0"/>
          </a:p>
        </p:txBody>
      </p:sp>
      <p:sp>
        <p:nvSpPr>
          <p:cNvPr id="99" name="TextBox 5"/>
          <p:cNvSpPr txBox="1"/>
          <p:nvPr/>
        </p:nvSpPr>
        <p:spPr>
          <a:xfrm>
            <a:off x="7301102" y="1963337"/>
            <a:ext cx="1290649" cy="648896"/>
          </a:xfrm>
          <a:prstGeom prst="rect">
            <a:avLst/>
          </a:prstGeom>
          <a:noFill/>
        </p:spPr>
        <p:txBody>
          <a:bodyPr wrap="square" lIns="68580" tIns="34290" rIns="68580" bIns="34290" rtlCol="0">
            <a:spAutoFit/>
          </a:bodyPr>
          <a:lstStyle/>
          <a:p>
            <a:pPr>
              <a:spcAft>
                <a:spcPts val="150"/>
              </a:spcAft>
            </a:pPr>
            <a:r>
              <a:rPr lang="en-US" sz="1400" b="1" spc="-53" dirty="0" err="1">
                <a:solidFill>
                  <a:schemeClr val="accent2"/>
                </a:solidFill>
                <a:latin typeface="Open Sans" panose="020B0606030504020204" pitchFamily="34" charset="0"/>
                <a:ea typeface="Open Sans" panose="020B0606030504020204" pitchFamily="34" charset="0"/>
                <a:cs typeface="Open Sans" panose="020B0606030504020204" pitchFamily="34" charset="0"/>
              </a:rPr>
              <a:t>Médical</a:t>
            </a:r>
            <a:endParaRPr lang="en-US" sz="1400" b="1" spc="-53"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pPr>
              <a:spcAft>
                <a:spcPts val="150"/>
              </a:spcAft>
            </a:pPr>
            <a:r>
              <a:rPr lang="en-US" sz="1100" dirty="0"/>
              <a:t>20 %</a:t>
            </a:r>
            <a:br>
              <a:rPr lang="en-US" sz="1100" dirty="0"/>
            </a:br>
            <a:endParaRPr lang="en-US" sz="1100" dirty="0"/>
          </a:p>
        </p:txBody>
      </p:sp>
      <p:sp>
        <p:nvSpPr>
          <p:cNvPr id="100" name="TextBox 6"/>
          <p:cNvSpPr txBox="1"/>
          <p:nvPr/>
        </p:nvSpPr>
        <p:spPr>
          <a:xfrm>
            <a:off x="7301102" y="3605873"/>
            <a:ext cx="1290649" cy="648896"/>
          </a:xfrm>
          <a:prstGeom prst="rect">
            <a:avLst/>
          </a:prstGeom>
          <a:noFill/>
        </p:spPr>
        <p:txBody>
          <a:bodyPr wrap="square" lIns="68580" tIns="34290" rIns="68580" bIns="34290" rtlCol="0">
            <a:spAutoFit/>
          </a:bodyPr>
          <a:lstStyle/>
          <a:p>
            <a:pPr>
              <a:spcAft>
                <a:spcPts val="150"/>
              </a:spcAft>
            </a:pPr>
            <a:r>
              <a:rPr lang="en-US" sz="1400" b="1" spc="-53"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Autres</a:t>
            </a:r>
            <a:endParaRPr lang="en-US" sz="1400" b="1" spc="-53"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a:p>
            <a:pPr>
              <a:spcAft>
                <a:spcPts val="150"/>
              </a:spcAft>
            </a:pPr>
            <a:r>
              <a:rPr lang="en-US" sz="1100" dirty="0"/>
              <a:t>35 %</a:t>
            </a:r>
            <a:br>
              <a:rPr lang="en-US" sz="1100" dirty="0"/>
            </a:br>
            <a:endParaRPr lang="en-US" sz="1100" dirty="0"/>
          </a:p>
        </p:txBody>
      </p:sp>
      <p:sp>
        <p:nvSpPr>
          <p:cNvPr id="101" name="TextBox 7"/>
          <p:cNvSpPr txBox="1"/>
          <p:nvPr/>
        </p:nvSpPr>
        <p:spPr>
          <a:xfrm>
            <a:off x="7301102" y="2784605"/>
            <a:ext cx="1290649" cy="648896"/>
          </a:xfrm>
          <a:prstGeom prst="rect">
            <a:avLst/>
          </a:prstGeom>
          <a:noFill/>
        </p:spPr>
        <p:txBody>
          <a:bodyPr wrap="square" lIns="68580" tIns="34290" rIns="68580" bIns="34290" rtlCol="0">
            <a:spAutoFit/>
          </a:bodyPr>
          <a:lstStyle/>
          <a:p>
            <a:pPr>
              <a:spcAft>
                <a:spcPts val="150"/>
              </a:spcAft>
            </a:pPr>
            <a:r>
              <a:rPr lang="en-US" sz="1400" b="1" spc="-53" dirty="0" err="1">
                <a:solidFill>
                  <a:schemeClr val="accent3"/>
                </a:solidFill>
                <a:latin typeface="Open Sans" panose="020B0606030504020204" pitchFamily="34" charset="0"/>
                <a:ea typeface="Open Sans" panose="020B0606030504020204" pitchFamily="34" charset="0"/>
                <a:cs typeface="Open Sans" panose="020B0606030504020204" pitchFamily="34" charset="0"/>
              </a:rPr>
              <a:t>Connectique</a:t>
            </a:r>
            <a:endParaRPr lang="en-US" sz="1400" b="1" spc="-53" dirty="0">
              <a:solidFill>
                <a:schemeClr val="accent3"/>
              </a:solidFill>
              <a:latin typeface="Open Sans" panose="020B0606030504020204" pitchFamily="34" charset="0"/>
              <a:ea typeface="Open Sans" panose="020B0606030504020204" pitchFamily="34" charset="0"/>
              <a:cs typeface="Open Sans" panose="020B0606030504020204" pitchFamily="34" charset="0"/>
            </a:endParaRPr>
          </a:p>
          <a:p>
            <a:pPr>
              <a:spcAft>
                <a:spcPts val="150"/>
              </a:spcAft>
            </a:pPr>
            <a:r>
              <a:rPr lang="en-US" sz="1100" dirty="0"/>
              <a:t>10 %</a:t>
            </a:r>
            <a:br>
              <a:rPr lang="en-US" sz="1100" dirty="0"/>
            </a:br>
            <a:endParaRPr lang="en-US" sz="1100" dirty="0"/>
          </a:p>
        </p:txBody>
      </p:sp>
      <p:sp>
        <p:nvSpPr>
          <p:cNvPr id="102" name="Oval 11"/>
          <p:cNvSpPr/>
          <p:nvPr/>
        </p:nvSpPr>
        <p:spPr>
          <a:xfrm>
            <a:off x="6492128" y="1114230"/>
            <a:ext cx="675075" cy="67507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dirty="0">
              <a:solidFill>
                <a:srgbClr val="FFFFFF"/>
              </a:solidFill>
            </a:endParaRPr>
          </a:p>
        </p:txBody>
      </p:sp>
      <p:sp>
        <p:nvSpPr>
          <p:cNvPr id="103" name="Oval 13"/>
          <p:cNvSpPr/>
          <p:nvPr/>
        </p:nvSpPr>
        <p:spPr>
          <a:xfrm>
            <a:off x="6492128" y="1935498"/>
            <a:ext cx="675075" cy="675075"/>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dirty="0">
              <a:solidFill>
                <a:srgbClr val="FFFFFF"/>
              </a:solidFill>
            </a:endParaRPr>
          </a:p>
        </p:txBody>
      </p:sp>
      <p:sp>
        <p:nvSpPr>
          <p:cNvPr id="104" name="Oval 14"/>
          <p:cNvSpPr/>
          <p:nvPr/>
        </p:nvSpPr>
        <p:spPr>
          <a:xfrm>
            <a:off x="6492128" y="2756767"/>
            <a:ext cx="675075" cy="675075"/>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dirty="0">
              <a:solidFill>
                <a:srgbClr val="FFFFFF"/>
              </a:solidFill>
            </a:endParaRPr>
          </a:p>
        </p:txBody>
      </p:sp>
      <p:sp>
        <p:nvSpPr>
          <p:cNvPr id="105" name="Oval 15"/>
          <p:cNvSpPr/>
          <p:nvPr/>
        </p:nvSpPr>
        <p:spPr>
          <a:xfrm>
            <a:off x="6492128" y="3578035"/>
            <a:ext cx="675075" cy="675075"/>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dirty="0">
              <a:solidFill>
                <a:srgbClr val="FFFFFF"/>
              </a:solidFill>
            </a:endParaRPr>
          </a:p>
        </p:txBody>
      </p:sp>
      <p:sp>
        <p:nvSpPr>
          <p:cNvPr id="18" name="Text Placeholder 103"/>
          <p:cNvSpPr txBox="1">
            <a:spLocks/>
          </p:cNvSpPr>
          <p:nvPr/>
        </p:nvSpPr>
        <p:spPr>
          <a:xfrm>
            <a:off x="685800" y="635348"/>
            <a:ext cx="7772400" cy="304800"/>
          </a:xfrm>
          <a:prstGeom prst="rect">
            <a:avLst/>
          </a:prstGeom>
        </p:spPr>
        <p:txBody>
          <a:bodyPr/>
          <a:lst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lgn="ctr">
              <a:buNone/>
            </a:pPr>
            <a:r>
              <a:rPr lang="en-US" dirty="0"/>
              <a:t>En Suisse</a:t>
            </a:r>
          </a:p>
        </p:txBody>
      </p:sp>
    </p:spTree>
    <p:extLst>
      <p:ext uri="{BB962C8B-B14F-4D97-AF65-F5344CB8AC3E}">
        <p14:creationId xmlns:p14="http://schemas.microsoft.com/office/powerpoint/2010/main" val="3287343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nstances.jpg"/>
          <p:cNvPicPr>
            <a:picLocks noChangeAspect="1"/>
          </p:cNvPicPr>
          <p:nvPr/>
        </p:nvPicPr>
        <p:blipFill>
          <a:blip r:embed="rId2">
            <a:grayscl/>
            <a:alphaModFix amt="34000"/>
            <a:extLst>
              <a:ext uri="{28A0092B-C50C-407E-A947-70E740481C1C}">
                <a14:useLocalDpi xmlns:a14="http://schemas.microsoft.com/office/drawing/2010/main" val="0"/>
              </a:ext>
            </a:extLst>
          </a:blip>
          <a:stretch>
            <a:fillRect/>
          </a:stretch>
        </p:blipFill>
        <p:spPr>
          <a:xfrm>
            <a:off x="-1" y="0"/>
            <a:ext cx="9144001" cy="5828845"/>
          </a:xfrm>
          <a:prstGeom prst="rect">
            <a:avLst/>
          </a:prstGeom>
        </p:spPr>
      </p:pic>
      <p:sp>
        <p:nvSpPr>
          <p:cNvPr id="5" name="TextBox 4"/>
          <p:cNvSpPr txBox="1"/>
          <p:nvPr/>
        </p:nvSpPr>
        <p:spPr>
          <a:xfrm>
            <a:off x="5471264" y="-506592"/>
            <a:ext cx="1836205" cy="5994666"/>
          </a:xfrm>
          <a:prstGeom prst="rect">
            <a:avLst/>
          </a:prstGeom>
          <a:gradFill>
            <a:gsLst>
              <a:gs pos="0">
                <a:schemeClr val="accent3">
                  <a:alpha val="89000"/>
                </a:schemeClr>
              </a:gs>
              <a:gs pos="100000">
                <a:schemeClr val="accent6">
                  <a:alpha val="62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MEMBRES</a:t>
            </a:r>
          </a:p>
          <a:p>
            <a:pPr algn="ctr"/>
            <a:endParaRPr lang="en-US" sz="1400" dirty="0">
              <a:solidFill>
                <a:srgbClr val="FFFFFF"/>
              </a:solidFill>
            </a:endParaRPr>
          </a:p>
          <a:p>
            <a:pPr algn="ctr"/>
            <a:r>
              <a:rPr lang="fr-CH" sz="1100" dirty="0"/>
              <a:t> Plus de 70 membres</a:t>
            </a:r>
          </a:p>
        </p:txBody>
      </p:sp>
      <p:sp>
        <p:nvSpPr>
          <p:cNvPr id="13" name="TextBox 12"/>
          <p:cNvSpPr txBox="1"/>
          <p:nvPr/>
        </p:nvSpPr>
        <p:spPr>
          <a:xfrm>
            <a:off x="7307796" y="-506592"/>
            <a:ext cx="1836205" cy="5994666"/>
          </a:xfrm>
          <a:prstGeom prst="rect">
            <a:avLst/>
          </a:prstGeom>
          <a:gradFill>
            <a:gsLst>
              <a:gs pos="0">
                <a:schemeClr val="accent5">
                  <a:alpha val="92000"/>
                </a:schemeClr>
              </a:gs>
              <a:gs pos="100000">
                <a:schemeClr val="tx2">
                  <a:alpha val="70000"/>
                </a:schemeClr>
              </a:gs>
            </a:gsLst>
            <a:lin ang="5400000" scaled="0"/>
          </a:gradFill>
        </p:spPr>
        <p:txBody>
          <a:bodyPr wrap="square" lIns="137160" tIns="2537460" rIns="137160" bIns="68580" rtlCol="0" anchor="t" anchorCtr="0">
            <a:noAutofit/>
          </a:bodyPr>
          <a:lstStyle/>
          <a:p>
            <a:pPr algn="ctr"/>
            <a:endParaRPr lang="en-US" sz="1100" dirty="0">
              <a:solidFill>
                <a:srgbClr val="FFFFFF"/>
              </a:solidFill>
            </a:endParaRPr>
          </a:p>
        </p:txBody>
      </p:sp>
      <p:sp>
        <p:nvSpPr>
          <p:cNvPr id="4" name="TextBox 3"/>
          <p:cNvSpPr txBox="1"/>
          <p:nvPr/>
        </p:nvSpPr>
        <p:spPr>
          <a:xfrm>
            <a:off x="3634733" y="-506592"/>
            <a:ext cx="1836205" cy="5994666"/>
          </a:xfrm>
          <a:prstGeom prst="rect">
            <a:avLst/>
          </a:prstGeom>
          <a:gradFill>
            <a:gsLst>
              <a:gs pos="0">
                <a:schemeClr val="accent1">
                  <a:alpha val="78000"/>
                </a:schemeClr>
              </a:gs>
              <a:gs pos="100000">
                <a:schemeClr val="bg1">
                  <a:alpha val="50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MISSIONS</a:t>
            </a:r>
          </a:p>
          <a:p>
            <a:pPr algn="ctr"/>
            <a:endParaRPr lang="en-US" sz="1400" dirty="0">
              <a:solidFill>
                <a:srgbClr val="FFFFFF"/>
              </a:solidFill>
            </a:endParaRPr>
          </a:p>
          <a:p>
            <a:pPr algn="ctr"/>
            <a:r>
              <a:rPr lang="fr-CH" sz="1100" dirty="0"/>
              <a:t>Promouvoir sa branche d’activité</a:t>
            </a:r>
          </a:p>
          <a:p>
            <a:pPr algn="ctr"/>
            <a:r>
              <a:rPr lang="fr-CH" sz="1100" dirty="0"/>
              <a:t> </a:t>
            </a:r>
          </a:p>
          <a:p>
            <a:pPr algn="ctr"/>
            <a:r>
              <a:rPr lang="fr-CH" sz="1100" dirty="0"/>
              <a:t>Soutenir ses membres</a:t>
            </a:r>
          </a:p>
          <a:p>
            <a:pPr algn="ctr"/>
            <a:endParaRPr lang="fr-CH" sz="1100" dirty="0"/>
          </a:p>
          <a:p>
            <a:pPr algn="ctr"/>
            <a:r>
              <a:rPr lang="fr-CH" sz="1100" dirty="0"/>
              <a:t>Permettre à chacune des entreprises adhérentes de renforcer ses avantages concurrentiels sur la scène économique</a:t>
            </a:r>
          </a:p>
        </p:txBody>
      </p:sp>
      <p:sp>
        <p:nvSpPr>
          <p:cNvPr id="12" name="Rectangle 11"/>
          <p:cNvSpPr/>
          <p:nvPr/>
        </p:nvSpPr>
        <p:spPr>
          <a:xfrm>
            <a:off x="-5392107" y="5242520"/>
            <a:ext cx="6662043" cy="761747"/>
          </a:xfrm>
          <a:prstGeom prst="rect">
            <a:avLst/>
          </a:prstGeom>
        </p:spPr>
        <p:txBody>
          <a:bodyPr wrap="square" lIns="68580" tIns="34290" rIns="68580" bIns="34290">
            <a:spAutoFit/>
          </a:bodyPr>
          <a:lstStyle/>
          <a:p>
            <a:r>
              <a:rPr lang="en-US" sz="900" dirty="0"/>
              <a:t>Photograph is public domain. License info:</a:t>
            </a:r>
          </a:p>
          <a:p>
            <a:r>
              <a:rPr lang="en-US" sz="900" dirty="0"/>
              <a:t>All photos published on </a:t>
            </a:r>
            <a:r>
              <a:rPr lang="en-US" sz="900" dirty="0" err="1"/>
              <a:t>Unsplash</a:t>
            </a:r>
            <a:r>
              <a:rPr lang="en-US" sz="900" dirty="0"/>
              <a:t> are licensed under </a:t>
            </a:r>
            <a:r>
              <a:rPr lang="en-US" sz="900" dirty="0">
                <a:hlinkClick r:id="rId3"/>
              </a:rPr>
              <a:t>Creative Commons Zero</a:t>
            </a:r>
            <a:r>
              <a:rPr lang="en-US" sz="900" dirty="0"/>
              <a:t> which means you can copy, modify, distribute and use the photos for free, including commercial purposes, without asking permission from or providing attribution to the photographer or </a:t>
            </a:r>
            <a:r>
              <a:rPr lang="en-US" sz="900" dirty="0" err="1"/>
              <a:t>Unsplash</a:t>
            </a:r>
            <a:r>
              <a:rPr lang="en-US" sz="900" dirty="0"/>
              <a:t>.</a:t>
            </a:r>
          </a:p>
          <a:p>
            <a:r>
              <a:rPr lang="en-US" sz="900" dirty="0"/>
              <a:t>CREATIVE COMMONS ZERO: http://creativecommons.org/publicdomain/zero/1.0/</a:t>
            </a:r>
          </a:p>
        </p:txBody>
      </p:sp>
      <p:pic>
        <p:nvPicPr>
          <p:cNvPr id="11" name="Image 10" descr="Logo_AFDT_transparent.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079" y="217143"/>
            <a:ext cx="689022" cy="689022"/>
          </a:xfrm>
          <a:prstGeom prst="rect">
            <a:avLst/>
          </a:prstGeom>
        </p:spPr>
      </p:pic>
      <p:sp>
        <p:nvSpPr>
          <p:cNvPr id="14" name="Title 1"/>
          <p:cNvSpPr txBox="1">
            <a:spLocks/>
          </p:cNvSpPr>
          <p:nvPr/>
        </p:nvSpPr>
        <p:spPr>
          <a:xfrm>
            <a:off x="685800" y="209987"/>
            <a:ext cx="7772400" cy="613171"/>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r>
              <a:rPr lang="en-US" dirty="0"/>
              <a:t>Les instances de </a:t>
            </a:r>
            <a:r>
              <a:rPr lang="en-US" dirty="0" err="1"/>
              <a:t>l’AFDT</a:t>
            </a:r>
            <a:endParaRPr lang="en-US" dirty="0"/>
          </a:p>
        </p:txBody>
      </p:sp>
      <p:sp>
        <p:nvSpPr>
          <p:cNvPr id="15" name="TextBox 21"/>
          <p:cNvSpPr txBox="1"/>
          <p:nvPr/>
        </p:nvSpPr>
        <p:spPr>
          <a:xfrm>
            <a:off x="9959" y="-500420"/>
            <a:ext cx="3516157" cy="5994666"/>
          </a:xfrm>
          <a:prstGeom prst="rect">
            <a:avLst/>
          </a:prstGeom>
          <a:noFill/>
        </p:spPr>
        <p:txBody>
          <a:bodyPr wrap="square" lIns="137160" tIns="1980000" rIns="137160" bIns="68580" rtlCol="0" anchor="t" anchorCtr="0">
            <a:noAutofit/>
          </a:bodyPr>
          <a:lstStyle/>
          <a:p>
            <a:pPr algn="ctr"/>
            <a:endParaRPr lang="en-US" sz="1200" dirty="0">
              <a:solidFill>
                <a:srgbClr val="FFFFFF"/>
              </a:solidFill>
            </a:endParaRPr>
          </a:p>
          <a:p>
            <a:pPr algn="r">
              <a:lnSpc>
                <a:spcPct val="80000"/>
              </a:lnSpc>
            </a:pPr>
            <a:endParaRPr lang="en-US" sz="1200" b="1" dirty="0"/>
          </a:p>
          <a:p>
            <a:pPr algn="r">
              <a:lnSpc>
                <a:spcPct val="80000"/>
              </a:lnSpc>
            </a:pPr>
            <a:endParaRPr lang="en-US" sz="1200" b="1" dirty="0"/>
          </a:p>
          <a:p>
            <a:pPr algn="r">
              <a:lnSpc>
                <a:spcPct val="90000"/>
              </a:lnSpc>
            </a:pPr>
            <a:r>
              <a:rPr lang="en-US" sz="1200" b="1" dirty="0"/>
              <a:t>L’ASSOCIATION PROFESSIONNELLE</a:t>
            </a:r>
          </a:p>
          <a:p>
            <a:pPr algn="r">
              <a:lnSpc>
                <a:spcPct val="90000"/>
              </a:lnSpc>
            </a:pPr>
            <a:r>
              <a:rPr lang="en-US" sz="1200" b="1" dirty="0">
                <a:solidFill>
                  <a:schemeClr val="bg1">
                    <a:lumMod val="50000"/>
                    <a:lumOff val="50000"/>
                  </a:schemeClr>
                </a:solidFill>
              </a:rPr>
              <a:t>LE COMITÉ</a:t>
            </a:r>
          </a:p>
          <a:p>
            <a:pPr algn="r">
              <a:lnSpc>
                <a:spcPct val="90000"/>
              </a:lnSpc>
            </a:pPr>
            <a:r>
              <a:rPr lang="en-US" sz="1200" b="1" dirty="0">
                <a:solidFill>
                  <a:schemeClr val="bg1">
                    <a:lumMod val="50000"/>
                    <a:lumOff val="50000"/>
                  </a:schemeClr>
                </a:solidFill>
              </a:rPr>
              <a:t>LE CONSEIL DE DIRECTION</a:t>
            </a:r>
          </a:p>
          <a:p>
            <a:pPr algn="r">
              <a:lnSpc>
                <a:spcPct val="90000"/>
              </a:lnSpc>
            </a:pPr>
            <a:r>
              <a:rPr lang="en-US" sz="1200" b="1" dirty="0">
                <a:solidFill>
                  <a:schemeClr val="bg1">
                    <a:lumMod val="50000"/>
                    <a:lumOff val="50000"/>
                  </a:schemeClr>
                </a:solidFill>
              </a:rPr>
              <a:t>LA DIRECTION</a:t>
            </a:r>
          </a:p>
          <a:p>
            <a:pPr algn="r">
              <a:lnSpc>
                <a:spcPct val="90000"/>
              </a:lnSpc>
            </a:pPr>
            <a:r>
              <a:rPr lang="en-US" sz="1200" b="1" dirty="0">
                <a:solidFill>
                  <a:schemeClr val="bg1">
                    <a:lumMod val="50000"/>
                    <a:lumOff val="50000"/>
                  </a:schemeClr>
                </a:solidFill>
              </a:rPr>
              <a:t>LA COMMISSION FINANCES ET GESTION</a:t>
            </a:r>
          </a:p>
          <a:p>
            <a:pPr algn="r">
              <a:lnSpc>
                <a:spcPct val="90000"/>
              </a:lnSpc>
            </a:pPr>
            <a:r>
              <a:rPr lang="en-US" sz="1200" b="1" dirty="0">
                <a:solidFill>
                  <a:schemeClr val="bg1">
                    <a:lumMod val="50000"/>
                    <a:lumOff val="50000"/>
                  </a:schemeClr>
                </a:solidFill>
              </a:rPr>
              <a:t>LA COMMISSION MARKETING</a:t>
            </a:r>
          </a:p>
          <a:p>
            <a:pPr algn="r">
              <a:lnSpc>
                <a:spcPct val="90000"/>
              </a:lnSpc>
            </a:pPr>
            <a:r>
              <a:rPr lang="en-US" sz="1200" b="1" dirty="0">
                <a:solidFill>
                  <a:schemeClr val="bg1">
                    <a:lumMod val="50000"/>
                    <a:lumOff val="50000"/>
                  </a:schemeClr>
                </a:solidFill>
              </a:rPr>
              <a:t>LA COMMISSION FORMATION</a:t>
            </a:r>
          </a:p>
          <a:p>
            <a:pPr algn="r">
              <a:lnSpc>
                <a:spcPct val="90000"/>
              </a:lnSpc>
            </a:pPr>
            <a:r>
              <a:rPr lang="en-US" sz="1200" b="1" dirty="0">
                <a:solidFill>
                  <a:schemeClr val="bg1">
                    <a:lumMod val="50000"/>
                    <a:lumOff val="50000"/>
                  </a:schemeClr>
                </a:solidFill>
              </a:rPr>
              <a:t>LE SECRÉTARIAT</a:t>
            </a:r>
          </a:p>
          <a:p>
            <a:pPr algn="r"/>
            <a:endParaRPr lang="en-US" sz="1200" b="1" dirty="0">
              <a:solidFill>
                <a:srgbClr val="FFFFFF"/>
              </a:solidFill>
            </a:endParaRPr>
          </a:p>
          <a:p>
            <a:pPr algn="r"/>
            <a:endParaRPr lang="en-US" sz="1100" b="1" dirty="0">
              <a:solidFill>
                <a:srgbClr val="FFFFFF"/>
              </a:solidFill>
            </a:endParaRPr>
          </a:p>
        </p:txBody>
      </p:sp>
    </p:spTree>
    <p:extLst>
      <p:ext uri="{BB962C8B-B14F-4D97-AF65-F5344CB8AC3E}">
        <p14:creationId xmlns:p14="http://schemas.microsoft.com/office/powerpoint/2010/main" val="8308084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76250">
                                      <p:stCondLst>
                                        <p:cond delay="590"/>
                                      </p:stCondLst>
                                      <p:childTnLst>
                                        <p:set>
                                          <p:cBhvr>
                                            <p:cTn id="6" dur="1" fill="hold">
                                              <p:stCondLst>
                                                <p:cond delay="0"/>
                                              </p:stCondLst>
                                            </p:cTn>
                                            <p:tgtEl>
                                              <p:spTgt spid="4"/>
                                            </p:tgtEl>
                                            <p:attrNameLst>
                                              <p:attrName>style.visibility</p:attrName>
                                            </p:attrNameLst>
                                          </p:cBhvr>
                                          <p:to>
                                            <p:strVal val="visible"/>
                                          </p:to>
                                        </p:set>
                                        <p:anim calcmode="lin" valueType="num" p14:bounceEnd="7625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7625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76250">
                                      <p:stCondLst>
                                        <p:cond delay="790"/>
                                      </p:stCondLst>
                                      <p:childTnLst>
                                        <p:set>
                                          <p:cBhvr>
                                            <p:cTn id="10" dur="1" fill="hold">
                                              <p:stCondLst>
                                                <p:cond delay="0"/>
                                              </p:stCondLst>
                                            </p:cTn>
                                            <p:tgtEl>
                                              <p:spTgt spid="5"/>
                                            </p:tgtEl>
                                            <p:attrNameLst>
                                              <p:attrName>style.visibility</p:attrName>
                                            </p:attrNameLst>
                                          </p:cBhvr>
                                          <p:to>
                                            <p:strVal val="visible"/>
                                          </p:to>
                                        </p:set>
                                        <p:anim calcmode="lin" valueType="num" p14:bounceEnd="76250">
                                          <p:cBhvr additive="base">
                                            <p:cTn id="11" dur="800" fill="hold"/>
                                            <p:tgtEl>
                                              <p:spTgt spid="5"/>
                                            </p:tgtEl>
                                            <p:attrNameLst>
                                              <p:attrName>ppt_x</p:attrName>
                                            </p:attrNameLst>
                                          </p:cBhvr>
                                          <p:tavLst>
                                            <p:tav tm="0">
                                              <p:val>
                                                <p:strVal val="#ppt_x"/>
                                              </p:val>
                                            </p:tav>
                                            <p:tav tm="100000">
                                              <p:val>
                                                <p:strVal val="#ppt_x"/>
                                              </p:val>
                                            </p:tav>
                                          </p:tavLst>
                                        </p:anim>
                                        <p:anim calcmode="lin" valueType="num" p14:bounceEnd="76250">
                                          <p:cBhvr additive="base">
                                            <p:cTn id="12" dur="8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6250">
                                      <p:stCondLst>
                                        <p:cond delay="990"/>
                                      </p:stCondLst>
                                      <p:childTnLst>
                                        <p:set>
                                          <p:cBhvr>
                                            <p:cTn id="14" dur="1" fill="hold">
                                              <p:stCondLst>
                                                <p:cond delay="0"/>
                                              </p:stCondLst>
                                            </p:cTn>
                                            <p:tgtEl>
                                              <p:spTgt spid="13"/>
                                            </p:tgtEl>
                                            <p:attrNameLst>
                                              <p:attrName>style.visibility</p:attrName>
                                            </p:attrNameLst>
                                          </p:cBhvr>
                                          <p:to>
                                            <p:strVal val="visible"/>
                                          </p:to>
                                        </p:set>
                                        <p:anim calcmode="lin" valueType="num" p14:bounceEnd="76250">
                                          <p:cBhvr additive="base">
                                            <p:cTn id="15" dur="800" fill="hold"/>
                                            <p:tgtEl>
                                              <p:spTgt spid="13"/>
                                            </p:tgtEl>
                                            <p:attrNameLst>
                                              <p:attrName>ppt_x</p:attrName>
                                            </p:attrNameLst>
                                          </p:cBhvr>
                                          <p:tavLst>
                                            <p:tav tm="0">
                                              <p:val>
                                                <p:strVal val="#ppt_x"/>
                                              </p:val>
                                            </p:tav>
                                            <p:tav tm="100000">
                                              <p:val>
                                                <p:strVal val="#ppt_x"/>
                                              </p:val>
                                            </p:tav>
                                          </p:tavLst>
                                        </p:anim>
                                        <p:anim calcmode="lin" valueType="num" p14:bounceEnd="76250">
                                          <p:cBhvr additive="base">
                                            <p:cTn id="16" dur="8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4" grpId="0" animBg="1" autoUpdateAnimBg="0"/>
        </p:bldLst>
      </p:timing>
    </mc:Choice>
    <mc:Fallback xmlns="">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59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79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800" fill="hold"/>
                                            <p:tgtEl>
                                              <p:spTgt spid="5"/>
                                            </p:tgtEl>
                                            <p:attrNameLst>
                                              <p:attrName>ppt_x</p:attrName>
                                            </p:attrNameLst>
                                          </p:cBhvr>
                                          <p:tavLst>
                                            <p:tav tm="0">
                                              <p:val>
                                                <p:strVal val="#ppt_x"/>
                                              </p:val>
                                            </p:tav>
                                            <p:tav tm="100000">
                                              <p:val>
                                                <p:strVal val="#ppt_x"/>
                                              </p:val>
                                            </p:tav>
                                          </p:tavLst>
                                        </p:anim>
                                        <p:anim calcmode="lin" valueType="num">
                                          <p:cBhvr additive="base">
                                            <p:cTn id="12" dur="8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99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800" fill="hold"/>
                                            <p:tgtEl>
                                              <p:spTgt spid="13"/>
                                            </p:tgtEl>
                                            <p:attrNameLst>
                                              <p:attrName>ppt_x</p:attrName>
                                            </p:attrNameLst>
                                          </p:cBhvr>
                                          <p:tavLst>
                                            <p:tav tm="0">
                                              <p:val>
                                                <p:strVal val="#ppt_x"/>
                                              </p:val>
                                            </p:tav>
                                            <p:tav tm="100000">
                                              <p:val>
                                                <p:strVal val="#ppt_x"/>
                                              </p:val>
                                            </p:tav>
                                          </p:tavLst>
                                        </p:anim>
                                        <p:anim calcmode="lin" valueType="num">
                                          <p:cBhvr additive="base">
                                            <p:cTn id="16" dur="8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4" grpId="0" animBg="1" autoUpdateAnimBg="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Instances.jpg"/>
          <p:cNvPicPr>
            <a:picLocks noChangeAspect="1"/>
          </p:cNvPicPr>
          <p:nvPr/>
        </p:nvPicPr>
        <p:blipFill>
          <a:blip r:embed="rId2">
            <a:grayscl/>
            <a:alphaModFix amt="34000"/>
            <a:extLst>
              <a:ext uri="{28A0092B-C50C-407E-A947-70E740481C1C}">
                <a14:useLocalDpi xmlns:a14="http://schemas.microsoft.com/office/drawing/2010/main" val="0"/>
              </a:ext>
            </a:extLst>
          </a:blip>
          <a:stretch>
            <a:fillRect/>
          </a:stretch>
        </p:blipFill>
        <p:spPr>
          <a:xfrm>
            <a:off x="-1" y="-1"/>
            <a:ext cx="9144001" cy="5828845"/>
          </a:xfrm>
          <a:prstGeom prst="rect">
            <a:avLst/>
          </a:prstGeom>
        </p:spPr>
      </p:pic>
      <p:sp>
        <p:nvSpPr>
          <p:cNvPr id="5" name="TextBox 4"/>
          <p:cNvSpPr txBox="1"/>
          <p:nvPr/>
        </p:nvSpPr>
        <p:spPr>
          <a:xfrm>
            <a:off x="5471264" y="-506592"/>
            <a:ext cx="1836205" cy="5994666"/>
          </a:xfrm>
          <a:prstGeom prst="rect">
            <a:avLst/>
          </a:prstGeom>
          <a:gradFill>
            <a:gsLst>
              <a:gs pos="0">
                <a:schemeClr val="accent3">
                  <a:alpha val="89000"/>
                </a:schemeClr>
              </a:gs>
              <a:gs pos="100000">
                <a:schemeClr val="accent6">
                  <a:alpha val="62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MEMBRES</a:t>
            </a:r>
          </a:p>
          <a:p>
            <a:pPr algn="ctr"/>
            <a:endParaRPr lang="en-US" sz="1400" dirty="0">
              <a:solidFill>
                <a:srgbClr val="FFFFFF"/>
              </a:solidFill>
            </a:endParaRPr>
          </a:p>
          <a:p>
            <a:pPr algn="ctr"/>
            <a:r>
              <a:rPr lang="fr-CH" sz="1100" dirty="0"/>
              <a:t>LAUENER Dominique</a:t>
            </a:r>
          </a:p>
          <a:p>
            <a:pPr algn="ctr"/>
            <a:r>
              <a:rPr lang="fr-CH" sz="1100" dirty="0"/>
              <a:t>ACCOMANDO Giuseppe</a:t>
            </a:r>
          </a:p>
          <a:p>
            <a:pPr algn="ctr"/>
            <a:r>
              <a:rPr lang="fr-CH" sz="1100" dirty="0"/>
              <a:t>ALMEIDA Carlos</a:t>
            </a:r>
          </a:p>
          <a:p>
            <a:pPr algn="ctr"/>
            <a:r>
              <a:rPr lang="fr-CH" sz="1100" dirty="0"/>
              <a:t>DI GERLANDO Rosario</a:t>
            </a:r>
          </a:p>
          <a:p>
            <a:pPr algn="ctr"/>
            <a:r>
              <a:rPr lang="fr-CH" sz="1100" dirty="0"/>
              <a:t>HABEGGER Olivier</a:t>
            </a:r>
          </a:p>
          <a:p>
            <a:pPr algn="ctr"/>
            <a:r>
              <a:rPr lang="fr-CH" sz="1100" dirty="0"/>
              <a:t>HEIMANN Thomas</a:t>
            </a:r>
          </a:p>
          <a:p>
            <a:pPr algn="ctr"/>
            <a:r>
              <a:rPr lang="fr-CH" sz="1100" dirty="0"/>
              <a:t>KOLLER Francis</a:t>
            </a:r>
          </a:p>
          <a:p>
            <a:pPr algn="ctr"/>
            <a:r>
              <a:rPr lang="fr-CH" sz="1100" dirty="0"/>
              <a:t>LAPAIRE Jean-Charles</a:t>
            </a:r>
          </a:p>
          <a:p>
            <a:pPr algn="ctr"/>
            <a:r>
              <a:rPr lang="fr-CH" sz="1100" dirty="0"/>
              <a:t>MONNIN Cédric</a:t>
            </a:r>
          </a:p>
          <a:p>
            <a:pPr algn="ctr"/>
            <a:r>
              <a:rPr lang="fr-CH" sz="1100" dirty="0"/>
              <a:t>RAFFNER Emmanuel</a:t>
            </a:r>
          </a:p>
          <a:p>
            <a:pPr algn="ctr"/>
            <a:r>
              <a:rPr lang="fr-CH" sz="1100" dirty="0"/>
              <a:t>SCHOULLER Jean-Marc</a:t>
            </a:r>
          </a:p>
          <a:p>
            <a:pPr algn="ctr"/>
            <a:endParaRPr lang="fr-CH" sz="1100" dirty="0"/>
          </a:p>
          <a:p>
            <a:pPr algn="ctr"/>
            <a:r>
              <a:rPr lang="fr-CH" sz="1100" dirty="0"/>
              <a:t>SCHNEITER Joëlle</a:t>
            </a:r>
          </a:p>
        </p:txBody>
      </p:sp>
      <p:sp>
        <p:nvSpPr>
          <p:cNvPr id="13" name="TextBox 12"/>
          <p:cNvSpPr txBox="1"/>
          <p:nvPr/>
        </p:nvSpPr>
        <p:spPr>
          <a:xfrm>
            <a:off x="7307796" y="-506592"/>
            <a:ext cx="1836205" cy="5994666"/>
          </a:xfrm>
          <a:prstGeom prst="rect">
            <a:avLst/>
          </a:prstGeom>
          <a:gradFill>
            <a:gsLst>
              <a:gs pos="0">
                <a:schemeClr val="accent5">
                  <a:alpha val="92000"/>
                </a:schemeClr>
              </a:gs>
              <a:gs pos="100000">
                <a:schemeClr val="tx2">
                  <a:alpha val="70000"/>
                </a:schemeClr>
              </a:gs>
            </a:gsLst>
            <a:lin ang="5400000" scaled="0"/>
          </a:gradFill>
        </p:spPr>
        <p:txBody>
          <a:bodyPr wrap="square" lIns="137160" tIns="2537460" rIns="137160" bIns="68580" rtlCol="0" anchor="t" anchorCtr="0">
            <a:noAutofit/>
          </a:bodyPr>
          <a:lstStyle/>
          <a:p>
            <a:pPr algn="ctr"/>
            <a:endParaRPr lang="en-US" sz="1100" dirty="0">
              <a:solidFill>
                <a:srgbClr val="FFFFFF"/>
              </a:solidFill>
            </a:endParaRPr>
          </a:p>
        </p:txBody>
      </p:sp>
      <p:sp>
        <p:nvSpPr>
          <p:cNvPr id="4" name="TextBox 3"/>
          <p:cNvSpPr txBox="1"/>
          <p:nvPr/>
        </p:nvSpPr>
        <p:spPr>
          <a:xfrm>
            <a:off x="3634733" y="-506592"/>
            <a:ext cx="1836205" cy="5994666"/>
          </a:xfrm>
          <a:prstGeom prst="rect">
            <a:avLst/>
          </a:prstGeom>
          <a:gradFill>
            <a:gsLst>
              <a:gs pos="0">
                <a:schemeClr val="accent1">
                  <a:alpha val="78000"/>
                </a:schemeClr>
              </a:gs>
              <a:gs pos="100000">
                <a:schemeClr val="bg1">
                  <a:alpha val="50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MISSIONS</a:t>
            </a:r>
          </a:p>
          <a:p>
            <a:pPr algn="ctr"/>
            <a:endParaRPr lang="en-US" sz="1400" dirty="0">
              <a:solidFill>
                <a:srgbClr val="FFFFFF"/>
              </a:solidFill>
            </a:endParaRPr>
          </a:p>
          <a:p>
            <a:pPr algn="ctr"/>
            <a:r>
              <a:rPr lang="fr-CH" sz="1100" dirty="0"/>
              <a:t>Veiller à ce que l’association professionnelle AFDT soit la référence du domaine du décolletage par son dynamisme et ses compétences</a:t>
            </a:r>
          </a:p>
          <a:p>
            <a:pPr algn="ctr"/>
            <a:endParaRPr lang="fr-CH" sz="1100" dirty="0"/>
          </a:p>
          <a:p>
            <a:pPr algn="ctr"/>
            <a:r>
              <a:rPr lang="fr-CH" sz="1100" dirty="0"/>
              <a:t>Décider sur la base de dossiers préparés par le Conseil de direction</a:t>
            </a:r>
          </a:p>
          <a:p>
            <a:pPr algn="ctr"/>
            <a:endParaRPr lang="fr-CH" sz="1100" dirty="0"/>
          </a:p>
          <a:p>
            <a:pPr algn="ctr"/>
            <a:r>
              <a:rPr lang="fr-CH" sz="1100" dirty="0"/>
              <a:t>Lieu d’échanges et de propositions  </a:t>
            </a:r>
          </a:p>
          <a:p>
            <a:endParaRPr lang="fr-CH" sz="1100" dirty="0"/>
          </a:p>
        </p:txBody>
      </p:sp>
      <p:sp>
        <p:nvSpPr>
          <p:cNvPr id="12" name="Rectangle 11"/>
          <p:cNvSpPr/>
          <p:nvPr/>
        </p:nvSpPr>
        <p:spPr>
          <a:xfrm>
            <a:off x="-5392107" y="5242520"/>
            <a:ext cx="6662043" cy="761747"/>
          </a:xfrm>
          <a:prstGeom prst="rect">
            <a:avLst/>
          </a:prstGeom>
        </p:spPr>
        <p:txBody>
          <a:bodyPr wrap="square" lIns="68580" tIns="34290" rIns="68580" bIns="34290">
            <a:spAutoFit/>
          </a:bodyPr>
          <a:lstStyle/>
          <a:p>
            <a:r>
              <a:rPr lang="en-US" sz="900" dirty="0"/>
              <a:t>Photograph is public domain. License info:</a:t>
            </a:r>
          </a:p>
          <a:p>
            <a:r>
              <a:rPr lang="en-US" sz="900" dirty="0"/>
              <a:t>All photos published on </a:t>
            </a:r>
            <a:r>
              <a:rPr lang="en-US" sz="900" dirty="0" err="1"/>
              <a:t>Unsplash</a:t>
            </a:r>
            <a:r>
              <a:rPr lang="en-US" sz="900" dirty="0"/>
              <a:t> are licensed under </a:t>
            </a:r>
            <a:r>
              <a:rPr lang="en-US" sz="900" dirty="0">
                <a:hlinkClick r:id="rId3"/>
              </a:rPr>
              <a:t>Creative Commons Zero</a:t>
            </a:r>
            <a:r>
              <a:rPr lang="en-US" sz="900" dirty="0"/>
              <a:t> which means you can copy, modify, distribute and use the photos for free, including commercial purposes, without asking permission from or providing attribution to the photographer or </a:t>
            </a:r>
            <a:r>
              <a:rPr lang="en-US" sz="900" dirty="0" err="1"/>
              <a:t>Unsplash</a:t>
            </a:r>
            <a:r>
              <a:rPr lang="en-US" sz="900" dirty="0"/>
              <a:t>.</a:t>
            </a:r>
          </a:p>
          <a:p>
            <a:r>
              <a:rPr lang="en-US" sz="900" dirty="0"/>
              <a:t>CREATIVE COMMONS ZERO: http://creativecommons.org/publicdomain/zero/1.0/</a:t>
            </a:r>
          </a:p>
        </p:txBody>
      </p:sp>
      <p:sp>
        <p:nvSpPr>
          <p:cNvPr id="22" name="TextBox 21"/>
          <p:cNvSpPr txBox="1"/>
          <p:nvPr/>
        </p:nvSpPr>
        <p:spPr>
          <a:xfrm>
            <a:off x="9959" y="-500420"/>
            <a:ext cx="3516157" cy="5994666"/>
          </a:xfrm>
          <a:prstGeom prst="rect">
            <a:avLst/>
          </a:prstGeom>
          <a:noFill/>
        </p:spPr>
        <p:txBody>
          <a:bodyPr wrap="square" lIns="137160" tIns="1980000" rIns="137160" bIns="68580" rtlCol="0" anchor="t" anchorCtr="0">
            <a:noAutofit/>
          </a:bodyPr>
          <a:lstStyle/>
          <a:p>
            <a:pPr algn="ctr"/>
            <a:endParaRPr lang="en-US" sz="1200" dirty="0">
              <a:solidFill>
                <a:srgbClr val="FFFFFF"/>
              </a:solidFill>
            </a:endParaRPr>
          </a:p>
          <a:p>
            <a:pPr algn="r">
              <a:lnSpc>
                <a:spcPct val="80000"/>
              </a:lnSpc>
            </a:pPr>
            <a:endParaRPr lang="en-US" sz="1200" b="1" dirty="0"/>
          </a:p>
          <a:p>
            <a:pPr algn="r">
              <a:lnSpc>
                <a:spcPct val="80000"/>
              </a:lnSpc>
            </a:pPr>
            <a:endParaRPr lang="en-US" sz="1200" b="1" dirty="0"/>
          </a:p>
          <a:p>
            <a:pPr algn="r">
              <a:lnSpc>
                <a:spcPct val="90000"/>
              </a:lnSpc>
            </a:pPr>
            <a:r>
              <a:rPr lang="en-US" sz="1200" b="1" dirty="0">
                <a:solidFill>
                  <a:schemeClr val="bg1">
                    <a:lumMod val="50000"/>
                    <a:lumOff val="50000"/>
                  </a:schemeClr>
                </a:solidFill>
              </a:rPr>
              <a:t>L’ASSOCIATION PROFESSIONNELLE</a:t>
            </a:r>
          </a:p>
          <a:p>
            <a:pPr algn="r">
              <a:lnSpc>
                <a:spcPct val="90000"/>
              </a:lnSpc>
            </a:pPr>
            <a:r>
              <a:rPr lang="en-US" sz="1200" b="1" dirty="0"/>
              <a:t>LE COMITÉ</a:t>
            </a:r>
          </a:p>
          <a:p>
            <a:pPr algn="r">
              <a:lnSpc>
                <a:spcPct val="90000"/>
              </a:lnSpc>
            </a:pPr>
            <a:r>
              <a:rPr lang="en-US" sz="1200" b="1" dirty="0">
                <a:solidFill>
                  <a:schemeClr val="bg1">
                    <a:lumMod val="50000"/>
                    <a:lumOff val="50000"/>
                  </a:schemeClr>
                </a:solidFill>
              </a:rPr>
              <a:t>LE CONSEIL DE DIRECTION</a:t>
            </a:r>
          </a:p>
          <a:p>
            <a:pPr algn="r">
              <a:lnSpc>
                <a:spcPct val="90000"/>
              </a:lnSpc>
            </a:pPr>
            <a:r>
              <a:rPr lang="en-US" sz="1200" b="1" dirty="0">
                <a:solidFill>
                  <a:schemeClr val="bg1">
                    <a:lumMod val="50000"/>
                    <a:lumOff val="50000"/>
                  </a:schemeClr>
                </a:solidFill>
              </a:rPr>
              <a:t>LA DIRECTION</a:t>
            </a:r>
          </a:p>
          <a:p>
            <a:pPr algn="r">
              <a:lnSpc>
                <a:spcPct val="90000"/>
              </a:lnSpc>
            </a:pPr>
            <a:r>
              <a:rPr lang="en-US" sz="1200" b="1" dirty="0">
                <a:solidFill>
                  <a:schemeClr val="bg1">
                    <a:lumMod val="50000"/>
                    <a:lumOff val="50000"/>
                  </a:schemeClr>
                </a:solidFill>
              </a:rPr>
              <a:t>LA COMMISSION FINANCES ET GESTION</a:t>
            </a:r>
          </a:p>
          <a:p>
            <a:pPr algn="r">
              <a:lnSpc>
                <a:spcPct val="90000"/>
              </a:lnSpc>
            </a:pPr>
            <a:r>
              <a:rPr lang="en-US" sz="1200" b="1" dirty="0">
                <a:solidFill>
                  <a:schemeClr val="bg1">
                    <a:lumMod val="50000"/>
                    <a:lumOff val="50000"/>
                  </a:schemeClr>
                </a:solidFill>
              </a:rPr>
              <a:t>LA COMMISSION MARKETING</a:t>
            </a:r>
          </a:p>
          <a:p>
            <a:pPr algn="r">
              <a:lnSpc>
                <a:spcPct val="90000"/>
              </a:lnSpc>
            </a:pPr>
            <a:r>
              <a:rPr lang="en-US" sz="1200" b="1" dirty="0">
                <a:solidFill>
                  <a:schemeClr val="bg1">
                    <a:lumMod val="50000"/>
                    <a:lumOff val="50000"/>
                  </a:schemeClr>
                </a:solidFill>
              </a:rPr>
              <a:t>LA COMMISSION FORMATION</a:t>
            </a:r>
          </a:p>
          <a:p>
            <a:pPr algn="r">
              <a:lnSpc>
                <a:spcPct val="90000"/>
              </a:lnSpc>
            </a:pPr>
            <a:r>
              <a:rPr lang="en-US" sz="1200" b="1" dirty="0">
                <a:solidFill>
                  <a:schemeClr val="bg1">
                    <a:lumMod val="50000"/>
                    <a:lumOff val="50000"/>
                  </a:schemeClr>
                </a:solidFill>
              </a:rPr>
              <a:t>LE SECRÉTARIAT</a:t>
            </a:r>
          </a:p>
          <a:p>
            <a:pPr algn="r"/>
            <a:endParaRPr lang="en-US" sz="1200" b="1" dirty="0">
              <a:solidFill>
                <a:srgbClr val="FFFFFF"/>
              </a:solidFill>
            </a:endParaRPr>
          </a:p>
          <a:p>
            <a:pPr algn="r"/>
            <a:endParaRPr lang="en-US" sz="1100" b="1" dirty="0">
              <a:solidFill>
                <a:srgbClr val="FFFFFF"/>
              </a:solidFill>
            </a:endParaRPr>
          </a:p>
        </p:txBody>
      </p:sp>
      <p:pic>
        <p:nvPicPr>
          <p:cNvPr id="11" name="Image 10" descr="Logo_AFDT_transparent.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079" y="217143"/>
            <a:ext cx="689022" cy="689022"/>
          </a:xfrm>
          <a:prstGeom prst="rect">
            <a:avLst/>
          </a:prstGeom>
        </p:spPr>
      </p:pic>
      <p:sp>
        <p:nvSpPr>
          <p:cNvPr id="14" name="Title 1"/>
          <p:cNvSpPr txBox="1">
            <a:spLocks/>
          </p:cNvSpPr>
          <p:nvPr/>
        </p:nvSpPr>
        <p:spPr>
          <a:xfrm>
            <a:off x="685800" y="209987"/>
            <a:ext cx="7772400" cy="613171"/>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r>
              <a:rPr lang="en-US" dirty="0"/>
              <a:t>Les instances de </a:t>
            </a:r>
            <a:r>
              <a:rPr lang="en-US" dirty="0" err="1"/>
              <a:t>l’AFDT</a:t>
            </a:r>
            <a:endParaRPr lang="en-US" dirty="0"/>
          </a:p>
        </p:txBody>
      </p:sp>
    </p:spTree>
    <p:extLst>
      <p:ext uri="{BB962C8B-B14F-4D97-AF65-F5344CB8AC3E}">
        <p14:creationId xmlns:p14="http://schemas.microsoft.com/office/powerpoint/2010/main" val="1607256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Instances.jpg"/>
          <p:cNvPicPr>
            <a:picLocks noChangeAspect="1"/>
          </p:cNvPicPr>
          <p:nvPr/>
        </p:nvPicPr>
        <p:blipFill>
          <a:blip r:embed="rId2">
            <a:grayscl/>
            <a:alphaModFix amt="34000"/>
            <a:extLst>
              <a:ext uri="{28A0092B-C50C-407E-A947-70E740481C1C}">
                <a14:useLocalDpi xmlns:a14="http://schemas.microsoft.com/office/drawing/2010/main" val="0"/>
              </a:ext>
            </a:extLst>
          </a:blip>
          <a:stretch>
            <a:fillRect/>
          </a:stretch>
        </p:blipFill>
        <p:spPr>
          <a:xfrm>
            <a:off x="-1" y="-1"/>
            <a:ext cx="9144001" cy="5828845"/>
          </a:xfrm>
          <a:prstGeom prst="rect">
            <a:avLst/>
          </a:prstGeom>
        </p:spPr>
      </p:pic>
      <p:sp>
        <p:nvSpPr>
          <p:cNvPr id="5" name="TextBox 4"/>
          <p:cNvSpPr txBox="1"/>
          <p:nvPr/>
        </p:nvSpPr>
        <p:spPr>
          <a:xfrm>
            <a:off x="5471264" y="-506592"/>
            <a:ext cx="1836205" cy="5994666"/>
          </a:xfrm>
          <a:prstGeom prst="rect">
            <a:avLst/>
          </a:prstGeom>
          <a:gradFill>
            <a:gsLst>
              <a:gs pos="0">
                <a:schemeClr val="accent3">
                  <a:alpha val="89000"/>
                </a:schemeClr>
              </a:gs>
              <a:gs pos="100000">
                <a:schemeClr val="accent6">
                  <a:alpha val="62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MEMBRES</a:t>
            </a:r>
          </a:p>
          <a:p>
            <a:pPr algn="ctr"/>
            <a:endParaRPr lang="en-US" sz="1400" dirty="0">
              <a:solidFill>
                <a:srgbClr val="FFFFFF"/>
              </a:solidFill>
            </a:endParaRPr>
          </a:p>
          <a:p>
            <a:pPr algn="ctr"/>
            <a:r>
              <a:rPr lang="fr-CH" sz="1100" dirty="0"/>
              <a:t>LAUENER Dominique</a:t>
            </a:r>
          </a:p>
          <a:p>
            <a:pPr algn="ctr"/>
            <a:r>
              <a:rPr lang="fr-CH" sz="1100" dirty="0"/>
              <a:t>DI GERLANDO Rosario</a:t>
            </a:r>
          </a:p>
          <a:p>
            <a:pPr algn="ctr"/>
            <a:r>
              <a:rPr lang="fr-CH" sz="1100" dirty="0"/>
              <a:t>KOLLER Francis</a:t>
            </a:r>
          </a:p>
          <a:p>
            <a:pPr algn="ctr"/>
            <a:r>
              <a:rPr lang="fr-CH" sz="1100" dirty="0"/>
              <a:t>SCHOULLER Jean-Marc</a:t>
            </a:r>
          </a:p>
          <a:p>
            <a:pPr algn="ctr"/>
            <a:r>
              <a:rPr lang="fr-CH" sz="1100" dirty="0"/>
              <a:t>SCHNEITER Joëlle</a:t>
            </a:r>
          </a:p>
        </p:txBody>
      </p:sp>
      <p:sp>
        <p:nvSpPr>
          <p:cNvPr id="13" name="TextBox 12"/>
          <p:cNvSpPr txBox="1"/>
          <p:nvPr/>
        </p:nvSpPr>
        <p:spPr>
          <a:xfrm>
            <a:off x="7307796" y="-506592"/>
            <a:ext cx="1836205" cy="5994666"/>
          </a:xfrm>
          <a:prstGeom prst="rect">
            <a:avLst/>
          </a:prstGeom>
          <a:gradFill>
            <a:gsLst>
              <a:gs pos="0">
                <a:schemeClr val="accent5">
                  <a:alpha val="92000"/>
                </a:schemeClr>
              </a:gs>
              <a:gs pos="100000">
                <a:schemeClr val="tx2">
                  <a:alpha val="70000"/>
                </a:schemeClr>
              </a:gs>
            </a:gsLst>
            <a:lin ang="5400000" scaled="0"/>
          </a:gradFill>
        </p:spPr>
        <p:txBody>
          <a:bodyPr wrap="square" lIns="137160" tIns="2537460" rIns="137160" bIns="68580" rtlCol="0" anchor="t" anchorCtr="0">
            <a:noAutofit/>
          </a:bodyPr>
          <a:lstStyle/>
          <a:p>
            <a:pPr algn="ctr"/>
            <a:endParaRPr lang="en-US" sz="1100" dirty="0">
              <a:solidFill>
                <a:srgbClr val="FFFFFF"/>
              </a:solidFill>
            </a:endParaRPr>
          </a:p>
        </p:txBody>
      </p:sp>
      <p:sp>
        <p:nvSpPr>
          <p:cNvPr id="4" name="TextBox 3"/>
          <p:cNvSpPr txBox="1"/>
          <p:nvPr/>
        </p:nvSpPr>
        <p:spPr>
          <a:xfrm>
            <a:off x="3634733" y="-506592"/>
            <a:ext cx="1836205" cy="5994666"/>
          </a:xfrm>
          <a:prstGeom prst="rect">
            <a:avLst/>
          </a:prstGeom>
          <a:gradFill>
            <a:gsLst>
              <a:gs pos="0">
                <a:schemeClr val="accent1">
                  <a:alpha val="78000"/>
                </a:schemeClr>
              </a:gs>
              <a:gs pos="100000">
                <a:schemeClr val="bg1">
                  <a:alpha val="50000"/>
                </a:schemeClr>
              </a:gs>
            </a:gsLst>
            <a:lin ang="5400000" scaled="0"/>
          </a:gradFill>
        </p:spPr>
        <p:txBody>
          <a:bodyPr wrap="square" lIns="137160" tIns="1872000" rIns="137160" bIns="68580" rtlCol="0" anchor="t" anchorCtr="0">
            <a:noAutofit/>
          </a:bodyPr>
          <a:lstStyle/>
          <a:p>
            <a:pPr algn="ctr"/>
            <a:r>
              <a:rPr lang="en-US" sz="1400" dirty="0">
                <a:solidFill>
                  <a:srgbClr val="FFFFFF"/>
                </a:solidFill>
              </a:rPr>
              <a:t>MISSIONS</a:t>
            </a:r>
          </a:p>
          <a:p>
            <a:pPr algn="ctr"/>
            <a:endParaRPr lang="en-US" sz="1400" dirty="0">
              <a:solidFill>
                <a:srgbClr val="FFFFFF"/>
              </a:solidFill>
            </a:endParaRPr>
          </a:p>
          <a:p>
            <a:pPr algn="ctr"/>
            <a:r>
              <a:rPr lang="fr-CH" sz="1100" dirty="0"/>
              <a:t>Veiller à ce que les objectifs et les tâches de l’association soient respectés</a:t>
            </a:r>
          </a:p>
          <a:p>
            <a:pPr algn="ctr"/>
            <a:endParaRPr lang="fr-CH" sz="1100" dirty="0"/>
          </a:p>
          <a:p>
            <a:pPr algn="ctr"/>
            <a:r>
              <a:rPr lang="fr-CH" sz="1100" dirty="0"/>
              <a:t>Valider les propositions à présenter au comité</a:t>
            </a:r>
          </a:p>
          <a:p>
            <a:pPr algn="ctr"/>
            <a:endParaRPr lang="fr-CH" sz="1100" dirty="0"/>
          </a:p>
          <a:p>
            <a:pPr algn="ctr"/>
            <a:r>
              <a:rPr lang="fr-CH" sz="1100" dirty="0"/>
              <a:t>Est le lieu privilégié pour les échanges d’informations entre les leaders des commissions</a:t>
            </a:r>
          </a:p>
        </p:txBody>
      </p:sp>
      <p:sp>
        <p:nvSpPr>
          <p:cNvPr id="12" name="Rectangle 11"/>
          <p:cNvSpPr/>
          <p:nvPr/>
        </p:nvSpPr>
        <p:spPr>
          <a:xfrm>
            <a:off x="-5392107" y="5242520"/>
            <a:ext cx="6662043" cy="761747"/>
          </a:xfrm>
          <a:prstGeom prst="rect">
            <a:avLst/>
          </a:prstGeom>
        </p:spPr>
        <p:txBody>
          <a:bodyPr wrap="square" lIns="68580" tIns="34290" rIns="68580" bIns="34290">
            <a:spAutoFit/>
          </a:bodyPr>
          <a:lstStyle/>
          <a:p>
            <a:r>
              <a:rPr lang="en-US" sz="900" dirty="0"/>
              <a:t>Photograph is public domain. License info:</a:t>
            </a:r>
          </a:p>
          <a:p>
            <a:r>
              <a:rPr lang="en-US" sz="900" dirty="0"/>
              <a:t>All photos published on </a:t>
            </a:r>
            <a:r>
              <a:rPr lang="en-US" sz="900" dirty="0" err="1"/>
              <a:t>Unsplash</a:t>
            </a:r>
            <a:r>
              <a:rPr lang="en-US" sz="900" dirty="0"/>
              <a:t> are licensed under </a:t>
            </a:r>
            <a:r>
              <a:rPr lang="en-US" sz="900" dirty="0">
                <a:hlinkClick r:id="rId3"/>
              </a:rPr>
              <a:t>Creative Commons Zero</a:t>
            </a:r>
            <a:r>
              <a:rPr lang="en-US" sz="900" dirty="0"/>
              <a:t> which means you can copy, modify, distribute and use the photos for free, including commercial purposes, without asking permission from or providing attribution to the photographer or </a:t>
            </a:r>
            <a:r>
              <a:rPr lang="en-US" sz="900" dirty="0" err="1"/>
              <a:t>Unsplash</a:t>
            </a:r>
            <a:r>
              <a:rPr lang="en-US" sz="900" dirty="0"/>
              <a:t>.</a:t>
            </a:r>
          </a:p>
          <a:p>
            <a:r>
              <a:rPr lang="en-US" sz="900" dirty="0"/>
              <a:t>CREATIVE COMMONS ZERO: http://creativecommons.org/publicdomain/zero/1.0/</a:t>
            </a:r>
          </a:p>
        </p:txBody>
      </p:sp>
      <p:sp>
        <p:nvSpPr>
          <p:cNvPr id="22" name="TextBox 21"/>
          <p:cNvSpPr txBox="1"/>
          <p:nvPr/>
        </p:nvSpPr>
        <p:spPr>
          <a:xfrm>
            <a:off x="9959" y="-500420"/>
            <a:ext cx="3516157" cy="5994666"/>
          </a:xfrm>
          <a:prstGeom prst="rect">
            <a:avLst/>
          </a:prstGeom>
          <a:noFill/>
        </p:spPr>
        <p:txBody>
          <a:bodyPr wrap="square" lIns="137160" tIns="1980000" rIns="137160" bIns="68580" rtlCol="0" anchor="t" anchorCtr="0">
            <a:noAutofit/>
          </a:bodyPr>
          <a:lstStyle/>
          <a:p>
            <a:pPr algn="ctr"/>
            <a:endParaRPr lang="en-US" sz="1200" dirty="0">
              <a:solidFill>
                <a:srgbClr val="FFFFFF"/>
              </a:solidFill>
            </a:endParaRPr>
          </a:p>
          <a:p>
            <a:pPr algn="r">
              <a:lnSpc>
                <a:spcPct val="80000"/>
              </a:lnSpc>
            </a:pPr>
            <a:endParaRPr lang="en-US" sz="1200" b="1" dirty="0"/>
          </a:p>
          <a:p>
            <a:pPr algn="r">
              <a:lnSpc>
                <a:spcPct val="80000"/>
              </a:lnSpc>
            </a:pPr>
            <a:endParaRPr lang="en-US" sz="1200" b="1" dirty="0"/>
          </a:p>
          <a:p>
            <a:pPr algn="r">
              <a:lnSpc>
                <a:spcPct val="90000"/>
              </a:lnSpc>
            </a:pPr>
            <a:r>
              <a:rPr lang="en-US" sz="1200" b="1" dirty="0">
                <a:solidFill>
                  <a:schemeClr val="bg1">
                    <a:lumMod val="50000"/>
                    <a:lumOff val="50000"/>
                  </a:schemeClr>
                </a:solidFill>
              </a:rPr>
              <a:t>L’ASSOCIATION PROFESSIONNELLE</a:t>
            </a:r>
          </a:p>
          <a:p>
            <a:pPr algn="r">
              <a:lnSpc>
                <a:spcPct val="90000"/>
              </a:lnSpc>
            </a:pPr>
            <a:r>
              <a:rPr lang="en-US" sz="1200" b="1" dirty="0">
                <a:solidFill>
                  <a:schemeClr val="bg1">
                    <a:lumMod val="50000"/>
                    <a:lumOff val="50000"/>
                  </a:schemeClr>
                </a:solidFill>
              </a:rPr>
              <a:t>LE COMITÉ</a:t>
            </a:r>
          </a:p>
          <a:p>
            <a:pPr algn="r">
              <a:lnSpc>
                <a:spcPct val="90000"/>
              </a:lnSpc>
            </a:pPr>
            <a:r>
              <a:rPr lang="en-US" sz="1200" b="1" dirty="0"/>
              <a:t>LE CONSEIL DE DIRECTION</a:t>
            </a:r>
          </a:p>
          <a:p>
            <a:pPr algn="r">
              <a:lnSpc>
                <a:spcPct val="90000"/>
              </a:lnSpc>
            </a:pPr>
            <a:r>
              <a:rPr lang="en-US" sz="1200" b="1" dirty="0">
                <a:solidFill>
                  <a:schemeClr val="bg1">
                    <a:lumMod val="50000"/>
                    <a:lumOff val="50000"/>
                  </a:schemeClr>
                </a:solidFill>
              </a:rPr>
              <a:t>LA DIRECTION</a:t>
            </a:r>
          </a:p>
          <a:p>
            <a:pPr algn="r">
              <a:lnSpc>
                <a:spcPct val="90000"/>
              </a:lnSpc>
            </a:pPr>
            <a:r>
              <a:rPr lang="en-US" sz="1200" b="1" dirty="0">
                <a:solidFill>
                  <a:schemeClr val="bg1">
                    <a:lumMod val="50000"/>
                    <a:lumOff val="50000"/>
                  </a:schemeClr>
                </a:solidFill>
              </a:rPr>
              <a:t>LA COMMISSION FINANCES ET GESTION</a:t>
            </a:r>
          </a:p>
          <a:p>
            <a:pPr algn="r">
              <a:lnSpc>
                <a:spcPct val="90000"/>
              </a:lnSpc>
            </a:pPr>
            <a:r>
              <a:rPr lang="en-US" sz="1200" b="1" dirty="0">
                <a:solidFill>
                  <a:schemeClr val="bg1">
                    <a:lumMod val="50000"/>
                    <a:lumOff val="50000"/>
                  </a:schemeClr>
                </a:solidFill>
              </a:rPr>
              <a:t>LA COMMISSION MARKETING</a:t>
            </a:r>
          </a:p>
          <a:p>
            <a:pPr algn="r">
              <a:lnSpc>
                <a:spcPct val="90000"/>
              </a:lnSpc>
            </a:pPr>
            <a:r>
              <a:rPr lang="en-US" sz="1200" b="1" dirty="0">
                <a:solidFill>
                  <a:schemeClr val="bg1">
                    <a:lumMod val="50000"/>
                    <a:lumOff val="50000"/>
                  </a:schemeClr>
                </a:solidFill>
              </a:rPr>
              <a:t>LA COMMISSION FORMATION</a:t>
            </a:r>
          </a:p>
          <a:p>
            <a:pPr algn="r">
              <a:lnSpc>
                <a:spcPct val="90000"/>
              </a:lnSpc>
            </a:pPr>
            <a:r>
              <a:rPr lang="en-US" sz="1200" b="1" dirty="0">
                <a:solidFill>
                  <a:schemeClr val="bg1">
                    <a:lumMod val="50000"/>
                    <a:lumOff val="50000"/>
                  </a:schemeClr>
                </a:solidFill>
              </a:rPr>
              <a:t>LE SECRÉTARIAT</a:t>
            </a:r>
          </a:p>
          <a:p>
            <a:pPr algn="r"/>
            <a:endParaRPr lang="en-US" sz="1200" b="1" dirty="0">
              <a:solidFill>
                <a:srgbClr val="FFFFFF"/>
              </a:solidFill>
            </a:endParaRPr>
          </a:p>
          <a:p>
            <a:pPr algn="r"/>
            <a:endParaRPr lang="en-US" sz="1100" b="1" dirty="0">
              <a:solidFill>
                <a:srgbClr val="FFFFFF"/>
              </a:solidFill>
            </a:endParaRPr>
          </a:p>
        </p:txBody>
      </p:sp>
      <p:pic>
        <p:nvPicPr>
          <p:cNvPr id="11" name="Image 10" descr="Logo_AFDT_transparent.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079" y="217143"/>
            <a:ext cx="689022" cy="689022"/>
          </a:xfrm>
          <a:prstGeom prst="rect">
            <a:avLst/>
          </a:prstGeom>
        </p:spPr>
      </p:pic>
      <p:sp>
        <p:nvSpPr>
          <p:cNvPr id="14" name="Title 1"/>
          <p:cNvSpPr txBox="1">
            <a:spLocks/>
          </p:cNvSpPr>
          <p:nvPr/>
        </p:nvSpPr>
        <p:spPr>
          <a:xfrm>
            <a:off x="685800" y="209987"/>
            <a:ext cx="7772400" cy="613171"/>
          </a:xfrm>
          <a:prstGeom prst="rect">
            <a:avLst/>
          </a:prstGeom>
        </p:spPr>
        <p:txBody>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r>
              <a:rPr lang="en-US" dirty="0"/>
              <a:t>Les instances de </a:t>
            </a:r>
            <a:r>
              <a:rPr lang="en-US" dirty="0" err="1"/>
              <a:t>l’AFDT</a:t>
            </a:r>
            <a:endParaRPr lang="en-US" dirty="0"/>
          </a:p>
        </p:txBody>
      </p:sp>
    </p:spTree>
    <p:extLst>
      <p:ext uri="{BB962C8B-B14F-4D97-AF65-F5344CB8AC3E}">
        <p14:creationId xmlns:p14="http://schemas.microsoft.com/office/powerpoint/2010/main" val="224878996"/>
      </p:ext>
    </p:extLst>
  </p:cSld>
  <p:clrMapOvr>
    <a:masterClrMapping/>
  </p:clrMapOvr>
</p:sld>
</file>

<file path=ppt/theme/theme1.xml><?xml version="1.0" encoding="utf-8"?>
<a:theme xmlns:a="http://schemas.openxmlformats.org/drawingml/2006/main" name="i9_Navy Lime widescreen">
  <a:themeElements>
    <a:clrScheme name="i9_Navy Lime">
      <a:dk1>
        <a:srgbClr val="57565A"/>
      </a:dk1>
      <a:lt1>
        <a:sysClr val="window" lastClr="FFFFFF"/>
      </a:lt1>
      <a:dk2>
        <a:srgbClr val="1C5686"/>
      </a:dk2>
      <a:lt2>
        <a:srgbClr val="22658C"/>
      </a:lt2>
      <a:accent1>
        <a:srgbClr val="CAD82A"/>
      </a:accent1>
      <a:accent2>
        <a:srgbClr val="B2C441"/>
      </a:accent2>
      <a:accent3>
        <a:srgbClr val="8EB240"/>
      </a:accent3>
      <a:accent4>
        <a:srgbClr val="649E4A"/>
      </a:accent4>
      <a:accent5>
        <a:srgbClr val="378966"/>
      </a:accent5>
      <a:accent6>
        <a:srgbClr val="197585"/>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2.xml><?xml version="1.0" encoding="utf-8"?>
<a:theme xmlns:a="http://schemas.openxmlformats.org/drawingml/2006/main" name="1_i9_Navy Lime widescreen">
  <a:themeElements>
    <a:clrScheme name="Base 4">
      <a:dk1>
        <a:srgbClr val="FFFFFF"/>
      </a:dk1>
      <a:lt1>
        <a:srgbClr val="2B2B2D"/>
      </a:lt1>
      <a:dk2>
        <a:srgbClr val="1C5686"/>
      </a:dk2>
      <a:lt2>
        <a:srgbClr val="22658C"/>
      </a:lt2>
      <a:accent1>
        <a:srgbClr val="CAD82A"/>
      </a:accent1>
      <a:accent2>
        <a:srgbClr val="5E89BD"/>
      </a:accent2>
      <a:accent3>
        <a:srgbClr val="3A6BA6"/>
      </a:accent3>
      <a:accent4>
        <a:srgbClr val="1E599E"/>
      </a:accent4>
      <a:accent5>
        <a:srgbClr val="0F4280"/>
      </a:accent5>
      <a:accent6>
        <a:srgbClr val="073265"/>
      </a:accent6>
      <a:hlink>
        <a:srgbClr val="FFFFFF"/>
      </a:hlink>
      <a:folHlink>
        <a:srgbClr val="00B0F0"/>
      </a:folHlink>
    </a:clrScheme>
    <a:fontScheme name="Custom 3">
      <a:majorFont>
        <a:latin typeface="Open Sans Light"/>
        <a:ea typeface=""/>
        <a:cs typeface=""/>
      </a:majorFont>
      <a:minorFont>
        <a:latin typeface="Open Sans Light"/>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3.xml><?xml version="1.0" encoding="utf-8"?>
<a:theme xmlns:a="http://schemas.openxmlformats.org/drawingml/2006/main" name="2_Office Theme">
  <a:themeElements>
    <a:clrScheme name="i9_Navy Lime">
      <a:dk1>
        <a:srgbClr val="57565A"/>
      </a:dk1>
      <a:lt1>
        <a:sysClr val="window" lastClr="FFFFFF"/>
      </a:lt1>
      <a:dk2>
        <a:srgbClr val="1C5686"/>
      </a:dk2>
      <a:lt2>
        <a:srgbClr val="22658C"/>
      </a:lt2>
      <a:accent1>
        <a:srgbClr val="CAD82A"/>
      </a:accent1>
      <a:accent2>
        <a:srgbClr val="B2C441"/>
      </a:accent2>
      <a:accent3>
        <a:srgbClr val="8EB240"/>
      </a:accent3>
      <a:accent4>
        <a:srgbClr val="649E4A"/>
      </a:accent4>
      <a:accent5>
        <a:srgbClr val="378966"/>
      </a:accent5>
      <a:accent6>
        <a:srgbClr val="197585"/>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4.xml><?xml version="1.0" encoding="utf-8"?>
<a:theme xmlns:a="http://schemas.openxmlformats.org/drawingml/2006/main" name="2_i9_Navy Lime widescreen">
  <a:themeElements>
    <a:clrScheme name="i9_Navy Lime Dark">
      <a:dk1>
        <a:srgbClr val="FFFFFF"/>
      </a:dk1>
      <a:lt1>
        <a:srgbClr val="2B2B2D"/>
      </a:lt1>
      <a:dk2>
        <a:srgbClr val="1C5686"/>
      </a:dk2>
      <a:lt2>
        <a:srgbClr val="22658C"/>
      </a:lt2>
      <a:accent1>
        <a:srgbClr val="CAD82A"/>
      </a:accent1>
      <a:accent2>
        <a:srgbClr val="B2C441"/>
      </a:accent2>
      <a:accent3>
        <a:srgbClr val="8EB240"/>
      </a:accent3>
      <a:accent4>
        <a:srgbClr val="649E4A"/>
      </a:accent4>
      <a:accent5>
        <a:srgbClr val="378966"/>
      </a:accent5>
      <a:accent6>
        <a:srgbClr val="197585"/>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5.xml><?xml version="1.0" encoding="utf-8"?>
<a:theme xmlns:a="http://schemas.openxmlformats.org/drawingml/2006/main" name="3_Office Theme">
  <a:themeElements>
    <a:clrScheme name="i9_Navy Lime">
      <a:dk1>
        <a:srgbClr val="57565A"/>
      </a:dk1>
      <a:lt1>
        <a:sysClr val="window" lastClr="FFFFFF"/>
      </a:lt1>
      <a:dk2>
        <a:srgbClr val="1C5686"/>
      </a:dk2>
      <a:lt2>
        <a:srgbClr val="22658C"/>
      </a:lt2>
      <a:accent1>
        <a:srgbClr val="CAD82A"/>
      </a:accent1>
      <a:accent2>
        <a:srgbClr val="B2C441"/>
      </a:accent2>
      <a:accent3>
        <a:srgbClr val="8EB240"/>
      </a:accent3>
      <a:accent4>
        <a:srgbClr val="649E4A"/>
      </a:accent4>
      <a:accent5>
        <a:srgbClr val="378966"/>
      </a:accent5>
      <a:accent6>
        <a:srgbClr val="197585"/>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6.xml><?xml version="1.0" encoding="utf-8"?>
<a:theme xmlns:a="http://schemas.openxmlformats.org/drawingml/2006/main" name="3_i9_Navy Lime widescreen">
  <a:themeElements>
    <a:clrScheme name="i9_Navy Lime">
      <a:dk1>
        <a:srgbClr val="57565A"/>
      </a:dk1>
      <a:lt1>
        <a:sysClr val="window" lastClr="FFFFFF"/>
      </a:lt1>
      <a:dk2>
        <a:srgbClr val="1C5686"/>
      </a:dk2>
      <a:lt2>
        <a:srgbClr val="22658C"/>
      </a:lt2>
      <a:accent1>
        <a:srgbClr val="CAD82A"/>
      </a:accent1>
      <a:accent2>
        <a:srgbClr val="B2C441"/>
      </a:accent2>
      <a:accent3>
        <a:srgbClr val="8EB240"/>
      </a:accent3>
      <a:accent4>
        <a:srgbClr val="649E4A"/>
      </a:accent4>
      <a:accent5>
        <a:srgbClr val="378966"/>
      </a:accent5>
      <a:accent6>
        <a:srgbClr val="197585"/>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7.xml><?xml version="1.0" encoding="utf-8"?>
<a:theme xmlns:a="http://schemas.openxmlformats.org/drawingml/2006/main" name="4_i9_Navy Lime widescreen">
  <a:themeElements>
    <a:clrScheme name="i9_Navy Lime Dark">
      <a:dk1>
        <a:srgbClr val="FFFFFF"/>
      </a:dk1>
      <a:lt1>
        <a:srgbClr val="2B2B2D"/>
      </a:lt1>
      <a:dk2>
        <a:srgbClr val="1C5686"/>
      </a:dk2>
      <a:lt2>
        <a:srgbClr val="22658C"/>
      </a:lt2>
      <a:accent1>
        <a:srgbClr val="CAD82A"/>
      </a:accent1>
      <a:accent2>
        <a:srgbClr val="B2C441"/>
      </a:accent2>
      <a:accent3>
        <a:srgbClr val="8EB240"/>
      </a:accent3>
      <a:accent4>
        <a:srgbClr val="649E4A"/>
      </a:accent4>
      <a:accent5>
        <a:srgbClr val="378966"/>
      </a:accent5>
      <a:accent6>
        <a:srgbClr val="197585"/>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8.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i9_Navy Lime widescreen.thmx</Template>
  <TotalTime>0</TotalTime>
  <Words>2340</Words>
  <Application>Microsoft Office PowerPoint</Application>
  <PresentationFormat>Affichage à l'écran (16:9)</PresentationFormat>
  <Paragraphs>569</Paragraphs>
  <Slides>29</Slides>
  <Notes>0</Notes>
  <HiddenSlides>0</HiddenSlides>
  <MMClips>0</MMClips>
  <ScaleCrop>false</ScaleCrop>
  <HeadingPairs>
    <vt:vector size="6" baseType="variant">
      <vt:variant>
        <vt:lpstr>Polices utilisées</vt:lpstr>
      </vt:variant>
      <vt:variant>
        <vt:i4>6</vt:i4>
      </vt:variant>
      <vt:variant>
        <vt:lpstr>Thème</vt:lpstr>
      </vt:variant>
      <vt:variant>
        <vt:i4>7</vt:i4>
      </vt:variant>
      <vt:variant>
        <vt:lpstr>Titres des diapositives</vt:lpstr>
      </vt:variant>
      <vt:variant>
        <vt:i4>29</vt:i4>
      </vt:variant>
    </vt:vector>
  </HeadingPairs>
  <TitlesOfParts>
    <vt:vector size="42" baseType="lpstr">
      <vt:lpstr>Arial</vt:lpstr>
      <vt:lpstr>Calibri</vt:lpstr>
      <vt:lpstr>Gordita</vt:lpstr>
      <vt:lpstr>Gordita Light</vt:lpstr>
      <vt:lpstr>Open Sans</vt:lpstr>
      <vt:lpstr>Open Sans Light</vt:lpstr>
      <vt:lpstr>i9_Navy Lime widescreen</vt:lpstr>
      <vt:lpstr>1_i9_Navy Lime widescreen</vt:lpstr>
      <vt:lpstr>2_Office Theme</vt:lpstr>
      <vt:lpstr>2_i9_Navy Lime widescreen</vt:lpstr>
      <vt:lpstr>3_Office Theme</vt:lpstr>
      <vt:lpstr>3_i9_Navy Lime widescreen</vt:lpstr>
      <vt:lpstr>4_i9_Navy Lime widescreen</vt:lpstr>
      <vt:lpstr>Présentation PowerPoint</vt:lpstr>
      <vt:lpstr>Thèmes de la présentation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Citronnelle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Véronique Beuchat</dc:creator>
  <cp:lastModifiedBy>Joëlle Schneiter</cp:lastModifiedBy>
  <cp:revision>306</cp:revision>
  <dcterms:created xsi:type="dcterms:W3CDTF">2018-09-28T11:07:42Z</dcterms:created>
  <dcterms:modified xsi:type="dcterms:W3CDTF">2022-01-27T08:48:15Z</dcterms:modified>
</cp:coreProperties>
</file>